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omments/modernComment_12A_603B89CA.xml" ContentType="application/vnd.ms-powerpoint.comments+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modernComment_14F_94AB1E7B.xml" ContentType="application/vnd.ms-powerpoint.comments+xml"/>
  <Override PartName="/ppt/comments/modernComment_15D_127ED049.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4"/>
    <p:sldMasterId id="2147483870" r:id="rId5"/>
    <p:sldMasterId id="2147485735" r:id="rId6"/>
  </p:sldMasterIdLst>
  <p:notesMasterIdLst>
    <p:notesMasterId r:id="rId20"/>
  </p:notesMasterIdLst>
  <p:sldIdLst>
    <p:sldId id="343" r:id="rId7"/>
    <p:sldId id="350" r:id="rId8"/>
    <p:sldId id="348" r:id="rId9"/>
    <p:sldId id="351" r:id="rId10"/>
    <p:sldId id="355" r:id="rId11"/>
    <p:sldId id="298" r:id="rId12"/>
    <p:sldId id="354" r:id="rId13"/>
    <p:sldId id="333" r:id="rId14"/>
    <p:sldId id="269" r:id="rId15"/>
    <p:sldId id="353" r:id="rId16"/>
    <p:sldId id="352" r:id="rId17"/>
    <p:sldId id="335" r:id="rId18"/>
    <p:sldId id="349" r:id="rId19"/>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6B27934-1EE4-D3CD-AAD2-93E68A4DB171}" name="Becht, Jennifer M CIV USN COMSC NORFOLK VA (USA)" initials="B(" userId="S::jennifer.m.becht.civ@us.navy.mil::ed1e1550-ce43-46be-bcfd-5bbd48aa559b" providerId="AD"/>
  <p188:author id="{4B0590C4-0B77-17BB-5C76-08BC1496D4B5}" name="Scott, Nickolas L CIV USN COMSC NORFOLK VA (USA)" initials="S(" userId="S::nickolas.l.scott.civ@us.navy.mil::3b78d67f-9855-485d-b802-6b74dc66e0ac" providerId="AD"/>
  <p188:author id="{E3D088CB-725A-8BB8-92B6-A44C4EC0104B}" name="Nguyen, Trucmy T CIV USN COMSC NORFOLK VA (USA)" initials="N(" userId="S::trucmy.t.nguyen.civ@us.navy.mil::68c06a9a-3469-453d-9cee-f44780289a2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79646"/>
    <a:srgbClr val="FFC000"/>
    <a:srgbClr val="00FF00"/>
    <a:srgbClr val="C6EFCE"/>
    <a:srgbClr val="FF3399"/>
    <a:srgbClr val="CC66FF"/>
    <a:srgbClr val="C55A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3DD6AD-4EB4-4F42-963D-CEA6D37FFACA}" v="271" dt="2023-04-05T13:22:05.192"/>
    <p1510:client id="{06A92540-4AD9-4379-8773-21DD0F198D10}" v="969" dt="2023-03-23T17:47:50.119"/>
    <p1510:client id="{0CD86725-8131-42B7-8509-DF9B8F27F85B}" v="230" dt="2023-03-23T18:02:18.241"/>
    <p1510:client id="{12E35993-6138-403F-93D4-9DE38883830F}" v="130" dt="2023-03-22T17:15:05.344"/>
    <p1510:client id="{173B7BB4-9B08-4ECC-AAB5-66B027C07B6E}" v="352" dt="2023-04-05T14:34:06.914"/>
    <p1510:client id="{19AD14A3-3EE5-4246-9938-684CC9785AC0}" v="38" dt="2023-04-04T15:28:27.935"/>
    <p1510:client id="{19ED4091-65A4-4463-BEF3-51FF1A721C1F}" v="192" dt="2023-03-21T17:30:47.432"/>
    <p1510:client id="{1A7A91D9-5089-4185-8458-A770E611B482}" v="176" dt="2023-04-04T15:41:03.544"/>
    <p1510:client id="{1CB228D3-7500-4881-8A44-D7DCC4E66421}" v="1331" dt="2023-03-24T16:01:02.156"/>
    <p1510:client id="{1FCFC114-BFD5-421B-A518-A99EEC705E2D}" v="262" dt="2023-03-22T19:32:58.698"/>
    <p1510:client id="{21DD8EF4-259C-4779-8B1F-461BA32DA6AB}" v="893" dt="2023-03-23T14:07:59.799"/>
    <p1510:client id="{27105D37-E686-44D1-8D01-D9B883843EAF}" v="35" dt="2023-03-22T17:42:14.405"/>
    <p1510:client id="{28F5D18C-CB99-4916-B6BD-8F9944BC16E9}" v="6" dt="2023-03-27T15:22:26.674"/>
    <p1510:client id="{2D0AB276-29E8-463A-A8B7-F4B75B9FC8F2}" v="6" dt="2023-03-23T17:57:07.415"/>
    <p1510:client id="{34E1E6F8-7A96-42DA-A739-10B4CD2355CA}" v="78" dt="2023-03-24T13:15:45.003"/>
    <p1510:client id="{355F97E2-FA51-49FD-8353-BBADC30FE0DE}" v="1" dt="2023-03-30T14:49:10.978"/>
    <p1510:client id="{3A3AAFDF-5419-4C8F-AEF0-1F3EEB82A5E5}" v="25" dt="2023-03-22T17:35:44.001"/>
    <p1510:client id="{3C4A2123-4A2C-4894-8744-5B37298FBE7E}" v="10" dt="2023-03-30T15:28:43.983"/>
    <p1510:client id="{3F9194B7-6F75-4393-A69D-338865CBC9A9}" v="53" dt="2023-03-21T18:03:50.767"/>
    <p1510:client id="{4572FBEE-CF72-497F-B3D5-A0429749E6EF}" v="29" dt="2023-03-23T12:05:20.893"/>
    <p1510:client id="{471C4E0C-E53E-4366-B7DA-87F8D782DD4B}" v="66" dt="2023-03-21T16:41:21.224"/>
    <p1510:client id="{479445E2-9686-4994-A428-9BC9BBB4633C}" v="1" dt="2023-03-24T14:28:29.734"/>
    <p1510:client id="{513C0541-F0A2-4064-9E8B-7078A72735C7}" v="152" dt="2023-03-22T19:42:32.495"/>
    <p1510:client id="{54F45909-7A24-4025-BF08-D8B33D5F1499}" v="91" dt="2023-03-23T14:00:46.046"/>
    <p1510:client id="{5526BB95-8D38-4748-8A78-58F293B287D4}" v="111" dt="2023-04-14T13:33:14.088"/>
    <p1510:client id="{55788832-E7B7-9561-3881-EE2C6BD57D53}" v="518" dt="2023-03-21T18:47:27.552"/>
    <p1510:client id="{589B37B3-01B7-46BC-8F23-48DB85A0296E}" v="103" dt="2023-04-17T16:18:05.387"/>
    <p1510:client id="{5AE29724-CCC5-444C-A42B-A8B3E4B691BA}" v="15" dt="2023-03-30T14:58:41.510"/>
    <p1510:client id="{5B8E1746-A6F0-4209-B1CE-E7A109A9FA0F}" v="43" dt="2023-03-22T17:12:57.512"/>
    <p1510:client id="{5CBB07D1-077E-4C0C-A623-18AA72404779}" v="363" dt="2023-03-30T16:52:28.841"/>
    <p1510:client id="{5DCE1AF8-6B34-4BB8-8357-8D2BA3F9D77F}" v="12" dt="2023-03-22T19:23:42.346"/>
    <p1510:client id="{5E5460E4-20AF-4781-BD21-63FF405DBBA2}" v="1" dt="2023-03-22T17:13:35.590"/>
    <p1510:client id="{68792CC3-1DB0-4E88-8281-1847CAD0884C}" v="1" dt="2023-04-17T12:27:41.510"/>
    <p1510:client id="{6B007C1E-BC11-4AE9-8F01-DBD13606876E}" v="772" dt="2023-03-21T15:35:27.783"/>
    <p1510:client id="{6B9C0C2C-5F41-4DF9-A8D2-A84F88259022}" v="142" dt="2023-04-06T14:37:50.689"/>
    <p1510:client id="{6BE316F3-DEF3-4D6A-B647-292B371EAD4E}" v="79" dt="2023-03-23T19:16:12.848"/>
    <p1510:client id="{7C21EB47-8805-4D11-97C6-0E802104C3E2}" v="281" dt="2023-03-28T17:20:50.666"/>
    <p1510:client id="{8014F7CD-AEC2-4BC1-B7A3-DFE6939F4056}" v="2" dt="2023-03-30T17:48:42.275"/>
    <p1510:client id="{969E1407-3F34-4104-97B7-5C0B98EB0F74}" v="147" dt="2023-03-23T18:11:32.686"/>
    <p1510:client id="{9CD8DE7B-0464-4BD3-80EB-5AFA723A9BFD}" v="5" dt="2023-03-23T16:29:13.246"/>
    <p1510:client id="{9D6CB93C-0D9C-4EC8-8195-B66CA176E9B5}" v="13" dt="2023-03-27T16:27:50.014"/>
    <p1510:client id="{9E8C423A-82EF-4B28-8161-C5A9C7FC7145}" v="13" dt="2023-04-14T13:27:16.518"/>
    <p1510:client id="{9F25AB5E-93F3-46AE-A8DC-9AEA17D0ACC9}" v="1" dt="2023-04-14T19:07:32.043"/>
    <p1510:client id="{A062E9DE-1F2B-76F1-5E9B-AE7E195FB9F3}" v="3" dt="2023-07-20T23:49:09.405"/>
    <p1510:client id="{A6EFED96-D7EA-4AC8-8D15-ACCBFD384566}" v="178" dt="2023-04-14T15:39:19.337"/>
    <p1510:client id="{A96BADA7-D260-475C-AB5D-EB4346AA039B}" v="1387" dt="2023-03-21T16:26:13.263"/>
    <p1510:client id="{AE87A41D-6901-4E44-AE1C-CB48A22412C8}" v="136" dt="2023-04-05T13:56:08.253"/>
    <p1510:client id="{B7E015D8-2DE0-4872-AE56-367E6B090C41}" v="144" dt="2023-04-14T14:19:54.826"/>
    <p1510:client id="{BB6C09AD-ACD5-465D-9BE9-9084658899F1}" v="8" dt="2023-03-22T19:02:50.585"/>
    <p1510:client id="{BB9D60FF-39DD-4D16-901F-C8A347E9EDA7}" v="44" dt="2023-03-21T17:59:53.729"/>
    <p1510:client id="{BDB2F3E6-8F09-408C-AF8B-92BA268461FE}" v="269" dt="2023-04-05T15:30:25.422"/>
    <p1510:client id="{BFBAB9F6-1C3F-4FCA-A01A-B09D3B72E8BB}" v="302" dt="2023-04-06T17:15:17.452"/>
    <p1510:client id="{C3E9762C-3E10-8343-D191-EE68DFC521AE}" v="128" dt="2023-03-22T18:20:11.690"/>
    <p1510:client id="{C9A2C43B-B10A-43BA-B32A-7D94A94AF063}" v="33" dt="2023-03-23T13:41:43.018"/>
    <p1510:client id="{CA0DB054-EAB2-4B58-ADBB-FFB3C71EB20E}" v="2" dt="2023-04-06T15:07:21.507"/>
    <p1510:client id="{CE7FD6FF-3759-4918-82B9-6D23F90EF61B}" v="20" dt="2023-04-04T16:49:10.297"/>
    <p1510:client id="{CEAB0281-02BC-43B6-9A2B-813315F2F152}" v="1137" dt="2023-04-14T16:06:19.919"/>
    <p1510:client id="{CF32437D-256E-4F9A-82BA-A67CF35743AE}" v="303" dt="2023-03-24T18:27:38.115"/>
    <p1510:client id="{D1B5FFCE-C18F-CE81-EF38-205D34E55F7C}" v="1929" dt="2023-04-14T16:58:28.170"/>
    <p1510:client id="{D5BBB758-A4AE-4D3C-A949-25DC9851D207}" v="59" dt="2023-04-14T18:43:28.355"/>
    <p1510:client id="{D78B1B84-85C9-4FB6-8F19-58DEF93CED9A}" v="292" dt="2023-04-18T15:19:58.795"/>
    <p1510:client id="{D7E31969-A609-4CC2-AF31-50E3180F4288}" v="676" dt="2023-04-17T16:30:58.541"/>
    <p1510:client id="{DE21FAB6-13FC-4A7F-B320-2740BDB14EE2}" v="117" dt="2023-03-24T15:59:00.790"/>
    <p1510:client id="{E9D488BF-2455-481C-9C40-36CB5186DD64}" v="62" dt="2023-04-06T17:59:53.421"/>
    <p1510:client id="{F4DA522E-7E67-4B62-A50F-3E4C12DBCB8D}" v="2" dt="2023-03-23T19:15:19.758"/>
    <p1510:client id="{F6A4C5E0-2E8D-4722-97D6-40C18681D928}" v="8" dt="2023-04-04T16:51:34.673"/>
    <p1510:client id="{FB38CD2A-18DB-4EC5-9D6A-471CFE784346}" v="1" dt="2023-03-22T12:33:39.218"/>
    <p1510:client id="{FC41C741-F70F-4CC8-BA6B-B2478F1F07F9}" v="54" dt="2023-04-14T15:45:57.030"/>
    <p1510:client id="{FDCE83C6-8CDC-4E6B-8D2A-1F052A98D56C}" v="158" dt="2023-04-07T16:41:20.0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cht, Jennifer M CIV USN COMSC NORFOLK VA (USA)" userId="S::jennifer.m.becht.civ@us.navy.mil::ed1e1550-ce43-46be-bcfd-5bbd48aa559b" providerId="AD" clId="Web-{9F25AB5E-93F3-46AE-A8DC-9AEA17D0ACC9}"/>
    <pc:docChg chg="modSld">
      <pc:chgData name="Becht, Jennifer M CIV USN COMSC NORFOLK VA (USA)" userId="S::jennifer.m.becht.civ@us.navy.mil::ed1e1550-ce43-46be-bcfd-5bbd48aa559b" providerId="AD" clId="Web-{9F25AB5E-93F3-46AE-A8DC-9AEA17D0ACC9}" dt="2023-04-14T19:07:32.043" v="6"/>
      <pc:docMkLst>
        <pc:docMk/>
      </pc:docMkLst>
      <pc:sldChg chg="modCm">
        <pc:chgData name="Becht, Jennifer M CIV USN COMSC NORFOLK VA (USA)" userId="S::jennifer.m.becht.civ@us.navy.mil::ed1e1550-ce43-46be-bcfd-5bbd48aa559b" providerId="AD" clId="Web-{9F25AB5E-93F3-46AE-A8DC-9AEA17D0ACC9}" dt="2023-04-14T19:07:32.043" v="6"/>
        <pc:sldMkLst>
          <pc:docMk/>
          <pc:sldMk cId="3585069137" sldId="316"/>
        </pc:sldMkLst>
      </pc:sldChg>
      <pc:sldChg chg="modNotes">
        <pc:chgData name="Becht, Jennifer M CIV USN COMSC NORFOLK VA (USA)" userId="S::jennifer.m.becht.civ@us.navy.mil::ed1e1550-ce43-46be-bcfd-5bbd48aa559b" providerId="AD" clId="Web-{9F25AB5E-93F3-46AE-A8DC-9AEA17D0ACC9}" dt="2023-04-14T19:03:54.196" v="5"/>
        <pc:sldMkLst>
          <pc:docMk/>
          <pc:sldMk cId="441410582" sldId="343"/>
        </pc:sldMkLst>
      </pc:sldChg>
    </pc:docChg>
  </pc:docChgLst>
  <pc:docChgLst>
    <pc:chgData name="Becht, Jennifer M CIV USN COMSC NORFOLK VA (USA)" userId="S::jennifer.m.becht.civ@us.navy.mil::ed1e1550-ce43-46be-bcfd-5bbd48aa559b" providerId="AD" clId="Web-{9D6CB93C-0D9C-4EC8-8195-B66CA176E9B5}"/>
    <pc:docChg chg="modSld">
      <pc:chgData name="Becht, Jennifer M CIV USN COMSC NORFOLK VA (USA)" userId="S::jennifer.m.becht.civ@us.navy.mil::ed1e1550-ce43-46be-bcfd-5bbd48aa559b" providerId="AD" clId="Web-{9D6CB93C-0D9C-4EC8-8195-B66CA176E9B5}" dt="2023-03-27T16:27:50.014" v="12" actId="20577"/>
      <pc:docMkLst>
        <pc:docMk/>
      </pc:docMkLst>
      <pc:sldChg chg="addSp delSp modSp">
        <pc:chgData name="Becht, Jennifer M CIV USN COMSC NORFOLK VA (USA)" userId="S::jennifer.m.becht.civ@us.navy.mil::ed1e1550-ce43-46be-bcfd-5bbd48aa559b" providerId="AD" clId="Web-{9D6CB93C-0D9C-4EC8-8195-B66CA176E9B5}" dt="2023-03-27T16:27:50.014" v="12" actId="20577"/>
        <pc:sldMkLst>
          <pc:docMk/>
          <pc:sldMk cId="2767534352" sldId="333"/>
        </pc:sldMkLst>
        <pc:spChg chg="add del mod">
          <ac:chgData name="Becht, Jennifer M CIV USN COMSC NORFOLK VA (USA)" userId="S::jennifer.m.becht.civ@us.navy.mil::ed1e1550-ce43-46be-bcfd-5bbd48aa559b" providerId="AD" clId="Web-{9D6CB93C-0D9C-4EC8-8195-B66CA176E9B5}" dt="2023-03-27T16:27:23.810" v="8"/>
          <ac:spMkLst>
            <pc:docMk/>
            <pc:sldMk cId="2767534352" sldId="333"/>
            <ac:spMk id="3" creationId="{7FB32668-1A82-8FCB-11DC-D160565DFB3E}"/>
          </ac:spMkLst>
        </pc:spChg>
        <pc:spChg chg="mod">
          <ac:chgData name="Becht, Jennifer M CIV USN COMSC NORFOLK VA (USA)" userId="S::jennifer.m.becht.civ@us.navy.mil::ed1e1550-ce43-46be-bcfd-5bbd48aa559b" providerId="AD" clId="Web-{9D6CB93C-0D9C-4EC8-8195-B66CA176E9B5}" dt="2023-03-27T16:27:50.014" v="12" actId="20577"/>
          <ac:spMkLst>
            <pc:docMk/>
            <pc:sldMk cId="2767534352" sldId="333"/>
            <ac:spMk id="4" creationId="{53A61FAB-FFE3-B483-0DDD-004FA13847DB}"/>
          </ac:spMkLst>
        </pc:spChg>
        <pc:spChg chg="del">
          <ac:chgData name="Becht, Jennifer M CIV USN COMSC NORFOLK VA (USA)" userId="S::jennifer.m.becht.civ@us.navy.mil::ed1e1550-ce43-46be-bcfd-5bbd48aa559b" providerId="AD" clId="Web-{9D6CB93C-0D9C-4EC8-8195-B66CA176E9B5}" dt="2023-03-27T16:26:22.513" v="1"/>
          <ac:spMkLst>
            <pc:docMk/>
            <pc:sldMk cId="2767534352" sldId="333"/>
            <ac:spMk id="5" creationId="{C5134E15-B0B0-5872-E51A-BB5B1777DA1E}"/>
          </ac:spMkLst>
        </pc:spChg>
        <pc:spChg chg="del">
          <ac:chgData name="Becht, Jennifer M CIV USN COMSC NORFOLK VA (USA)" userId="S::jennifer.m.becht.civ@us.navy.mil::ed1e1550-ce43-46be-bcfd-5bbd48aa559b" providerId="AD" clId="Web-{9D6CB93C-0D9C-4EC8-8195-B66CA176E9B5}" dt="2023-03-27T16:26:45.107" v="3"/>
          <ac:spMkLst>
            <pc:docMk/>
            <pc:sldMk cId="2767534352" sldId="333"/>
            <ac:spMk id="6" creationId="{CD91D2CA-C18A-B1EB-56C8-766CD206D018}"/>
          </ac:spMkLst>
        </pc:spChg>
        <pc:spChg chg="add mod">
          <ac:chgData name="Becht, Jennifer M CIV USN COMSC NORFOLK VA (USA)" userId="S::jennifer.m.becht.civ@us.navy.mil::ed1e1550-ce43-46be-bcfd-5bbd48aa559b" providerId="AD" clId="Web-{9D6CB93C-0D9C-4EC8-8195-B66CA176E9B5}" dt="2023-03-27T16:27:25.935" v="9"/>
          <ac:spMkLst>
            <pc:docMk/>
            <pc:sldMk cId="2767534352" sldId="333"/>
            <ac:spMk id="11" creationId="{150B2678-2919-E6FB-4CAD-2D91E74C4BE2}"/>
          </ac:spMkLst>
        </pc:spChg>
        <pc:picChg chg="del">
          <ac:chgData name="Becht, Jennifer M CIV USN COMSC NORFOLK VA (USA)" userId="S::jennifer.m.becht.civ@us.navy.mil::ed1e1550-ce43-46be-bcfd-5bbd48aa559b" providerId="AD" clId="Web-{9D6CB93C-0D9C-4EC8-8195-B66CA176E9B5}" dt="2023-03-27T16:26:22.216" v="0"/>
          <ac:picMkLst>
            <pc:docMk/>
            <pc:sldMk cId="2767534352" sldId="333"/>
            <ac:picMk id="7" creationId="{35A7EC19-9108-0DCC-B666-7EA84A1A6333}"/>
          </ac:picMkLst>
        </pc:picChg>
        <pc:picChg chg="add del mod ord">
          <ac:chgData name="Becht, Jennifer M CIV USN COMSC NORFOLK VA (USA)" userId="S::jennifer.m.becht.civ@us.navy.mil::ed1e1550-ce43-46be-bcfd-5bbd48aa559b" providerId="AD" clId="Web-{9D6CB93C-0D9C-4EC8-8195-B66CA176E9B5}" dt="2023-03-27T16:27:25.935" v="9"/>
          <ac:picMkLst>
            <pc:docMk/>
            <pc:sldMk cId="2767534352" sldId="333"/>
            <ac:picMk id="8" creationId="{7528F425-4BFB-C2CC-B28B-5605122932AC}"/>
          </ac:picMkLst>
        </pc:picChg>
        <pc:picChg chg="add mod ord">
          <ac:chgData name="Becht, Jennifer M CIV USN COMSC NORFOLK VA (USA)" userId="S::jennifer.m.becht.civ@us.navy.mil::ed1e1550-ce43-46be-bcfd-5bbd48aa559b" providerId="AD" clId="Web-{9D6CB93C-0D9C-4EC8-8195-B66CA176E9B5}" dt="2023-03-27T16:27:39.232" v="10" actId="1076"/>
          <ac:picMkLst>
            <pc:docMk/>
            <pc:sldMk cId="2767534352" sldId="333"/>
            <ac:picMk id="9" creationId="{BED07490-6A14-7BA5-E09D-54AD7EC639D0}"/>
          </ac:picMkLst>
        </pc:picChg>
      </pc:sldChg>
    </pc:docChg>
  </pc:docChgLst>
  <pc:docChgLst>
    <pc:chgData name="Becht, Jennifer M CIV USN COMSC NORFOLK VA (USA)" userId="S::jennifer.m.becht.civ@us.navy.mil::ed1e1550-ce43-46be-bcfd-5bbd48aa559b" providerId="AD" clId="Web-{CF32437D-256E-4F9A-82BA-A67CF35743AE}"/>
    <pc:docChg chg="addSld delSld modSld sldOrd">
      <pc:chgData name="Becht, Jennifer M CIV USN COMSC NORFOLK VA (USA)" userId="S::jennifer.m.becht.civ@us.navy.mil::ed1e1550-ce43-46be-bcfd-5bbd48aa559b" providerId="AD" clId="Web-{CF32437D-256E-4F9A-82BA-A67CF35743AE}" dt="2023-03-24T18:27:36.162" v="297" actId="20577"/>
      <pc:docMkLst>
        <pc:docMk/>
      </pc:docMkLst>
      <pc:sldChg chg="modSp">
        <pc:chgData name="Becht, Jennifer M CIV USN COMSC NORFOLK VA (USA)" userId="S::jennifer.m.becht.civ@us.navy.mil::ed1e1550-ce43-46be-bcfd-5bbd48aa559b" providerId="AD" clId="Web-{CF32437D-256E-4F9A-82BA-A67CF35743AE}" dt="2023-03-24T18:26:32.034" v="291" actId="20577"/>
        <pc:sldMkLst>
          <pc:docMk/>
          <pc:sldMk cId="1614514634" sldId="298"/>
        </pc:sldMkLst>
        <pc:spChg chg="mod">
          <ac:chgData name="Becht, Jennifer M CIV USN COMSC NORFOLK VA (USA)" userId="S::jennifer.m.becht.civ@us.navy.mil::ed1e1550-ce43-46be-bcfd-5bbd48aa559b" providerId="AD" clId="Web-{CF32437D-256E-4F9A-82BA-A67CF35743AE}" dt="2023-03-24T18:26:32.034" v="291" actId="20577"/>
          <ac:spMkLst>
            <pc:docMk/>
            <pc:sldMk cId="1614514634" sldId="298"/>
            <ac:spMk id="2" creationId="{374210B7-6430-92BA-EFB0-2EF6E4A37184}"/>
          </ac:spMkLst>
        </pc:spChg>
      </pc:sldChg>
      <pc:sldChg chg="ord">
        <pc:chgData name="Becht, Jennifer M CIV USN COMSC NORFOLK VA (USA)" userId="S::jennifer.m.becht.civ@us.navy.mil::ed1e1550-ce43-46be-bcfd-5bbd48aa559b" providerId="AD" clId="Web-{CF32437D-256E-4F9A-82BA-A67CF35743AE}" dt="2023-03-24T18:24:00.245" v="258"/>
        <pc:sldMkLst>
          <pc:docMk/>
          <pc:sldMk cId="2454976204" sldId="300"/>
        </pc:sldMkLst>
      </pc:sldChg>
      <pc:sldChg chg="ord">
        <pc:chgData name="Becht, Jennifer M CIV USN COMSC NORFOLK VA (USA)" userId="S::jennifer.m.becht.civ@us.navy.mil::ed1e1550-ce43-46be-bcfd-5bbd48aa559b" providerId="AD" clId="Web-{CF32437D-256E-4F9A-82BA-A67CF35743AE}" dt="2023-03-24T18:26:43.800" v="294"/>
        <pc:sldMkLst>
          <pc:docMk/>
          <pc:sldMk cId="2883046271" sldId="302"/>
        </pc:sldMkLst>
      </pc:sldChg>
      <pc:sldChg chg="del">
        <pc:chgData name="Becht, Jennifer M CIV USN COMSC NORFOLK VA (USA)" userId="S::jennifer.m.becht.civ@us.navy.mil::ed1e1550-ce43-46be-bcfd-5bbd48aa559b" providerId="AD" clId="Web-{CF32437D-256E-4F9A-82BA-A67CF35743AE}" dt="2023-03-24T18:14:34.669" v="151"/>
        <pc:sldMkLst>
          <pc:docMk/>
          <pc:sldMk cId="289510895" sldId="307"/>
        </pc:sldMkLst>
      </pc:sldChg>
      <pc:sldChg chg="modSp ord">
        <pc:chgData name="Becht, Jennifer M CIV USN COMSC NORFOLK VA (USA)" userId="S::jennifer.m.becht.civ@us.navy.mil::ed1e1550-ce43-46be-bcfd-5bbd48aa559b" providerId="AD" clId="Web-{CF32437D-256E-4F9A-82BA-A67CF35743AE}" dt="2023-03-24T18:27:36.162" v="297" actId="20577"/>
        <pc:sldMkLst>
          <pc:docMk/>
          <pc:sldMk cId="3662872974" sldId="308"/>
        </pc:sldMkLst>
        <pc:spChg chg="mod">
          <ac:chgData name="Becht, Jennifer M CIV USN COMSC NORFOLK VA (USA)" userId="S::jennifer.m.becht.civ@us.navy.mil::ed1e1550-ce43-46be-bcfd-5bbd48aa559b" providerId="AD" clId="Web-{CF32437D-256E-4F9A-82BA-A67CF35743AE}" dt="2023-03-24T18:27:36.162" v="297" actId="20577"/>
          <ac:spMkLst>
            <pc:docMk/>
            <pc:sldMk cId="3662872974" sldId="308"/>
            <ac:spMk id="2" creationId="{4443F8AD-E2AB-3877-A748-5BE98649842C}"/>
          </ac:spMkLst>
        </pc:spChg>
        <pc:spChg chg="mod">
          <ac:chgData name="Becht, Jennifer M CIV USN COMSC NORFOLK VA (USA)" userId="S::jennifer.m.becht.civ@us.navy.mil::ed1e1550-ce43-46be-bcfd-5bbd48aa559b" providerId="AD" clId="Web-{CF32437D-256E-4F9A-82BA-A67CF35743AE}" dt="2023-03-24T18:19:10.433" v="234" actId="14100"/>
          <ac:spMkLst>
            <pc:docMk/>
            <pc:sldMk cId="3662872974" sldId="308"/>
            <ac:spMk id="3" creationId="{E7C2C35C-6BE8-E244-B341-D6F094AC44AD}"/>
          </ac:spMkLst>
        </pc:spChg>
        <pc:spChg chg="mod">
          <ac:chgData name="Becht, Jennifer M CIV USN COMSC NORFOLK VA (USA)" userId="S::jennifer.m.becht.civ@us.navy.mil::ed1e1550-ce43-46be-bcfd-5bbd48aa559b" providerId="AD" clId="Web-{CF32437D-256E-4F9A-82BA-A67CF35743AE}" dt="2023-03-24T18:15:40.360" v="159" actId="20577"/>
          <ac:spMkLst>
            <pc:docMk/>
            <pc:sldMk cId="3662872974" sldId="308"/>
            <ac:spMk id="4" creationId="{B32F220E-0BE7-E21D-B283-FB460D8A1BBE}"/>
          </ac:spMkLst>
        </pc:spChg>
      </pc:sldChg>
      <pc:sldChg chg="ord">
        <pc:chgData name="Becht, Jennifer M CIV USN COMSC NORFOLK VA (USA)" userId="S::jennifer.m.becht.civ@us.navy.mil::ed1e1550-ce43-46be-bcfd-5bbd48aa559b" providerId="AD" clId="Web-{CF32437D-256E-4F9A-82BA-A67CF35743AE}" dt="2023-03-24T18:24:07.308" v="260"/>
        <pc:sldMkLst>
          <pc:docMk/>
          <pc:sldMk cId="661419685" sldId="309"/>
        </pc:sldMkLst>
      </pc:sldChg>
      <pc:sldChg chg="ord">
        <pc:chgData name="Becht, Jennifer M CIV USN COMSC NORFOLK VA (USA)" userId="S::jennifer.m.becht.civ@us.navy.mil::ed1e1550-ce43-46be-bcfd-5bbd48aa559b" providerId="AD" clId="Web-{CF32437D-256E-4F9A-82BA-A67CF35743AE}" dt="2023-03-24T18:24:22.496" v="263"/>
        <pc:sldMkLst>
          <pc:docMk/>
          <pc:sldMk cId="143968872" sldId="311"/>
        </pc:sldMkLst>
      </pc:sldChg>
      <pc:sldChg chg="ord">
        <pc:chgData name="Becht, Jennifer M CIV USN COMSC NORFOLK VA (USA)" userId="S::jennifer.m.becht.civ@us.navy.mil::ed1e1550-ce43-46be-bcfd-5bbd48aa559b" providerId="AD" clId="Web-{CF32437D-256E-4F9A-82BA-A67CF35743AE}" dt="2023-03-24T18:24:11.386" v="261"/>
        <pc:sldMkLst>
          <pc:docMk/>
          <pc:sldMk cId="2168158455" sldId="312"/>
        </pc:sldMkLst>
      </pc:sldChg>
      <pc:sldChg chg="ord">
        <pc:chgData name="Becht, Jennifer M CIV USN COMSC NORFOLK VA (USA)" userId="S::jennifer.m.becht.civ@us.navy.mil::ed1e1550-ce43-46be-bcfd-5bbd48aa559b" providerId="AD" clId="Web-{CF32437D-256E-4F9A-82BA-A67CF35743AE}" dt="2023-03-24T18:26:43.800" v="293"/>
        <pc:sldMkLst>
          <pc:docMk/>
          <pc:sldMk cId="410145239" sldId="328"/>
        </pc:sldMkLst>
      </pc:sldChg>
      <pc:sldChg chg="ord">
        <pc:chgData name="Becht, Jennifer M CIV USN COMSC NORFOLK VA (USA)" userId="S::jennifer.m.becht.civ@us.navy.mil::ed1e1550-ce43-46be-bcfd-5bbd48aa559b" providerId="AD" clId="Web-{CF32437D-256E-4F9A-82BA-A67CF35743AE}" dt="2023-03-24T18:26:43.800" v="292"/>
        <pc:sldMkLst>
          <pc:docMk/>
          <pc:sldMk cId="2585116988" sldId="329"/>
        </pc:sldMkLst>
      </pc:sldChg>
      <pc:sldChg chg="ord">
        <pc:chgData name="Becht, Jennifer M CIV USN COMSC NORFOLK VA (USA)" userId="S::jennifer.m.becht.civ@us.navy.mil::ed1e1550-ce43-46be-bcfd-5bbd48aa559b" providerId="AD" clId="Web-{CF32437D-256E-4F9A-82BA-A67CF35743AE}" dt="2023-03-24T18:11:49.083" v="150"/>
        <pc:sldMkLst>
          <pc:docMk/>
          <pc:sldMk cId="2416068200" sldId="330"/>
        </pc:sldMkLst>
      </pc:sldChg>
      <pc:sldChg chg="ord">
        <pc:chgData name="Becht, Jennifer M CIV USN COMSC NORFOLK VA (USA)" userId="S::jennifer.m.becht.civ@us.navy.mil::ed1e1550-ce43-46be-bcfd-5bbd48aa559b" providerId="AD" clId="Web-{CF32437D-256E-4F9A-82BA-A67CF35743AE}" dt="2023-03-24T18:11:49.067" v="149"/>
        <pc:sldMkLst>
          <pc:docMk/>
          <pc:sldMk cId="320692586" sldId="331"/>
        </pc:sldMkLst>
      </pc:sldChg>
      <pc:sldChg chg="modSp new ord">
        <pc:chgData name="Becht, Jennifer M CIV USN COMSC NORFOLK VA (USA)" userId="S::jennifer.m.becht.civ@us.navy.mil::ed1e1550-ce43-46be-bcfd-5bbd48aa559b" providerId="AD" clId="Web-{CF32437D-256E-4F9A-82BA-A67CF35743AE}" dt="2023-03-24T18:24:16.636" v="262"/>
        <pc:sldMkLst>
          <pc:docMk/>
          <pc:sldMk cId="2767534352" sldId="333"/>
        </pc:sldMkLst>
        <pc:spChg chg="mod">
          <ac:chgData name="Becht, Jennifer M CIV USN COMSC NORFOLK VA (USA)" userId="S::jennifer.m.becht.civ@us.navy.mil::ed1e1550-ce43-46be-bcfd-5bbd48aa559b" providerId="AD" clId="Web-{CF32437D-256E-4F9A-82BA-A67CF35743AE}" dt="2023-03-24T18:16:50.192" v="183" actId="20577"/>
          <ac:spMkLst>
            <pc:docMk/>
            <pc:sldMk cId="2767534352" sldId="333"/>
            <ac:spMk id="4" creationId="{53A61FAB-FFE3-B483-0DDD-004FA13847DB}"/>
          </ac:spMkLst>
        </pc:spChg>
      </pc:sldChg>
    </pc:docChg>
  </pc:docChgLst>
  <pc:docChgLst>
    <pc:chgData name="Becht, Jennifer M CIV USN COMSC NORFOLK VA (USA)" userId="S::jennifer.m.becht.civ@us.navy.mil::ed1e1550-ce43-46be-bcfd-5bbd48aa559b" providerId="AD" clId="Web-{A6EFED96-D7EA-4AC8-8D15-ACCBFD384566}"/>
    <pc:docChg chg="modSld sldOrd">
      <pc:chgData name="Becht, Jennifer M CIV USN COMSC NORFOLK VA (USA)" userId="S::jennifer.m.becht.civ@us.navy.mil::ed1e1550-ce43-46be-bcfd-5bbd48aa559b" providerId="AD" clId="Web-{A6EFED96-D7EA-4AC8-8D15-ACCBFD384566}" dt="2023-04-14T15:39:19.337" v="177" actId="20577"/>
      <pc:docMkLst>
        <pc:docMk/>
      </pc:docMkLst>
      <pc:sldChg chg="ord">
        <pc:chgData name="Becht, Jennifer M CIV USN COMSC NORFOLK VA (USA)" userId="S::jennifer.m.becht.civ@us.navy.mil::ed1e1550-ce43-46be-bcfd-5bbd48aa559b" providerId="AD" clId="Web-{A6EFED96-D7EA-4AC8-8D15-ACCBFD384566}" dt="2023-04-14T15:36:32.344" v="29"/>
        <pc:sldMkLst>
          <pc:docMk/>
          <pc:sldMk cId="4024484533" sldId="297"/>
        </pc:sldMkLst>
      </pc:sldChg>
      <pc:sldChg chg="modSp">
        <pc:chgData name="Becht, Jennifer M CIV USN COMSC NORFOLK VA (USA)" userId="S::jennifer.m.becht.civ@us.navy.mil::ed1e1550-ce43-46be-bcfd-5bbd48aa559b" providerId="AD" clId="Web-{A6EFED96-D7EA-4AC8-8D15-ACCBFD384566}" dt="2023-04-14T15:39:19.337" v="177" actId="20577"/>
        <pc:sldMkLst>
          <pc:docMk/>
          <pc:sldMk cId="3585069137" sldId="316"/>
        </pc:sldMkLst>
        <pc:spChg chg="mod">
          <ac:chgData name="Becht, Jennifer M CIV USN COMSC NORFOLK VA (USA)" userId="S::jennifer.m.becht.civ@us.navy.mil::ed1e1550-ce43-46be-bcfd-5bbd48aa559b" providerId="AD" clId="Web-{A6EFED96-D7EA-4AC8-8D15-ACCBFD384566}" dt="2023-04-14T15:39:19.337" v="177" actId="20577"/>
          <ac:spMkLst>
            <pc:docMk/>
            <pc:sldMk cId="3585069137" sldId="316"/>
            <ac:spMk id="2" creationId="{DABE711E-E113-B584-5C96-3B46DA4DA03F}"/>
          </ac:spMkLst>
        </pc:spChg>
        <pc:spChg chg="mod">
          <ac:chgData name="Becht, Jennifer M CIV USN COMSC NORFOLK VA (USA)" userId="S::jennifer.m.becht.civ@us.navy.mil::ed1e1550-ce43-46be-bcfd-5bbd48aa559b" providerId="AD" clId="Web-{A6EFED96-D7EA-4AC8-8D15-ACCBFD384566}" dt="2023-04-14T15:34:09.696" v="10" actId="20577"/>
          <ac:spMkLst>
            <pc:docMk/>
            <pc:sldMk cId="3585069137" sldId="316"/>
            <ac:spMk id="4" creationId="{C9574E12-0FE9-24B3-BD53-5AA659732B69}"/>
          </ac:spMkLst>
        </pc:spChg>
      </pc:sldChg>
      <pc:sldChg chg="ord">
        <pc:chgData name="Becht, Jennifer M CIV USN COMSC NORFOLK VA (USA)" userId="S::jennifer.m.becht.civ@us.navy.mil::ed1e1550-ce43-46be-bcfd-5bbd48aa559b" providerId="AD" clId="Web-{A6EFED96-D7EA-4AC8-8D15-ACCBFD384566}" dt="2023-04-14T15:36:32.344" v="28"/>
        <pc:sldMkLst>
          <pc:docMk/>
          <pc:sldMk cId="1955103747" sldId="317"/>
        </pc:sldMkLst>
      </pc:sldChg>
    </pc:docChg>
  </pc:docChgLst>
  <pc:docChgLst>
    <pc:chgData name="Becht, Jennifer M CIV USN COMSC NORFOLK VA (USA)" userId="S::jennifer.m.becht.civ@us.navy.mil::ed1e1550-ce43-46be-bcfd-5bbd48aa559b" providerId="AD" clId="Web-{3F9194B7-6F75-4393-A69D-338865CBC9A9}"/>
    <pc:docChg chg="addSld modSld">
      <pc:chgData name="Becht, Jennifer M CIV USN COMSC NORFOLK VA (USA)" userId="S::jennifer.m.becht.civ@us.navy.mil::ed1e1550-ce43-46be-bcfd-5bbd48aa559b" providerId="AD" clId="Web-{3F9194B7-6F75-4393-A69D-338865CBC9A9}" dt="2023-03-21T18:03:50.767" v="53" actId="20577"/>
      <pc:docMkLst>
        <pc:docMk/>
      </pc:docMkLst>
      <pc:sldChg chg="modSp new">
        <pc:chgData name="Becht, Jennifer M CIV USN COMSC NORFOLK VA (USA)" userId="S::jennifer.m.becht.civ@us.navy.mil::ed1e1550-ce43-46be-bcfd-5bbd48aa559b" providerId="AD" clId="Web-{3F9194B7-6F75-4393-A69D-338865CBC9A9}" dt="2023-03-21T18:03:50.767" v="53" actId="20577"/>
        <pc:sldMkLst>
          <pc:docMk/>
          <pc:sldMk cId="2331475410" sldId="313"/>
        </pc:sldMkLst>
        <pc:spChg chg="mod">
          <ac:chgData name="Becht, Jennifer M CIV USN COMSC NORFOLK VA (USA)" userId="S::jennifer.m.becht.civ@us.navy.mil::ed1e1550-ce43-46be-bcfd-5bbd48aa559b" providerId="AD" clId="Web-{3F9194B7-6F75-4393-A69D-338865CBC9A9}" dt="2023-03-21T18:03:50.767" v="53" actId="20577"/>
          <ac:spMkLst>
            <pc:docMk/>
            <pc:sldMk cId="2331475410" sldId="313"/>
            <ac:spMk id="2" creationId="{4DA7A658-A17B-F458-E626-F6C2104B4285}"/>
          </ac:spMkLst>
        </pc:spChg>
        <pc:spChg chg="mod">
          <ac:chgData name="Becht, Jennifer M CIV USN COMSC NORFOLK VA (USA)" userId="S::jennifer.m.becht.civ@us.navy.mil::ed1e1550-ce43-46be-bcfd-5bbd48aa559b" providerId="AD" clId="Web-{3F9194B7-6F75-4393-A69D-338865CBC9A9}" dt="2023-03-21T18:02:06.621" v="2" actId="20577"/>
          <ac:spMkLst>
            <pc:docMk/>
            <pc:sldMk cId="2331475410" sldId="313"/>
            <ac:spMk id="4" creationId="{0285482A-9317-2B36-156C-4645B41D9333}"/>
          </ac:spMkLst>
        </pc:spChg>
      </pc:sldChg>
    </pc:docChg>
  </pc:docChgLst>
  <pc:docChgLst>
    <pc:chgData name="Scott, Nickolas L CIV USN COMSC NORFOLK VA (USA)" userId="S::nickolas.l.scott.civ@us.navy.mil::3b78d67f-9855-485d-b802-6b74dc66e0ac" providerId="AD" clId="Web-{C3E9762C-3E10-8343-D191-EE68DFC521AE}"/>
    <pc:docChg chg="modSld">
      <pc:chgData name="Scott, Nickolas L CIV USN COMSC NORFOLK VA (USA)" userId="S::nickolas.l.scott.civ@us.navy.mil::3b78d67f-9855-485d-b802-6b74dc66e0ac" providerId="AD" clId="Web-{C3E9762C-3E10-8343-D191-EE68DFC521AE}" dt="2023-03-22T18:20:11.690" v="126" actId="20577"/>
      <pc:docMkLst>
        <pc:docMk/>
      </pc:docMkLst>
      <pc:sldChg chg="modSp">
        <pc:chgData name="Scott, Nickolas L CIV USN COMSC NORFOLK VA (USA)" userId="S::nickolas.l.scott.civ@us.navy.mil::3b78d67f-9855-485d-b802-6b74dc66e0ac" providerId="AD" clId="Web-{C3E9762C-3E10-8343-D191-EE68DFC521AE}" dt="2023-03-22T18:17:26.360" v="108" actId="20577"/>
        <pc:sldMkLst>
          <pc:docMk/>
          <pc:sldMk cId="3191503985" sldId="292"/>
        </pc:sldMkLst>
        <pc:spChg chg="mod">
          <ac:chgData name="Scott, Nickolas L CIV USN COMSC NORFOLK VA (USA)" userId="S::nickolas.l.scott.civ@us.navy.mil::3b78d67f-9855-485d-b802-6b74dc66e0ac" providerId="AD" clId="Web-{C3E9762C-3E10-8343-D191-EE68DFC521AE}" dt="2023-03-22T18:17:26.360" v="108" actId="20577"/>
          <ac:spMkLst>
            <pc:docMk/>
            <pc:sldMk cId="3191503985" sldId="292"/>
            <ac:spMk id="2" creationId="{6553B5E2-7A9D-2FC2-94C0-084E07184015}"/>
          </ac:spMkLst>
        </pc:spChg>
      </pc:sldChg>
      <pc:sldChg chg="modSp">
        <pc:chgData name="Scott, Nickolas L CIV USN COMSC NORFOLK VA (USA)" userId="S::nickolas.l.scott.civ@us.navy.mil::3b78d67f-9855-485d-b802-6b74dc66e0ac" providerId="AD" clId="Web-{C3E9762C-3E10-8343-D191-EE68DFC521AE}" dt="2023-03-22T18:20:11.690" v="126" actId="20577"/>
        <pc:sldMkLst>
          <pc:docMk/>
          <pc:sldMk cId="1735705684" sldId="295"/>
        </pc:sldMkLst>
        <pc:spChg chg="mod">
          <ac:chgData name="Scott, Nickolas L CIV USN COMSC NORFOLK VA (USA)" userId="S::nickolas.l.scott.civ@us.navy.mil::3b78d67f-9855-485d-b802-6b74dc66e0ac" providerId="AD" clId="Web-{C3E9762C-3E10-8343-D191-EE68DFC521AE}" dt="2023-03-22T18:20:11.690" v="126" actId="20577"/>
          <ac:spMkLst>
            <pc:docMk/>
            <pc:sldMk cId="1735705684" sldId="295"/>
            <ac:spMk id="2" creationId="{E65D5520-2188-E69F-B1FC-707C4CAE6A75}"/>
          </ac:spMkLst>
        </pc:spChg>
      </pc:sldChg>
    </pc:docChg>
  </pc:docChgLst>
  <pc:docChgLst>
    <pc:chgData name="Becht, Jennifer M CIV USN COMSC NORFOLK VA (USA)" userId="S::jennifer.m.becht.civ@us.navy.mil::ed1e1550-ce43-46be-bcfd-5bbd48aa559b" providerId="AD" clId="Web-{19ED4091-65A4-4463-BEF3-51FF1A721C1F}"/>
    <pc:docChg chg="addSld modSld sldOrd">
      <pc:chgData name="Becht, Jennifer M CIV USN COMSC NORFOLK VA (USA)" userId="S::jennifer.m.becht.civ@us.navy.mil::ed1e1550-ce43-46be-bcfd-5bbd48aa559b" providerId="AD" clId="Web-{19ED4091-65A4-4463-BEF3-51FF1A721C1F}" dt="2023-03-21T17:30:47.432" v="181" actId="20577"/>
      <pc:docMkLst>
        <pc:docMk/>
      </pc:docMkLst>
      <pc:sldChg chg="ord">
        <pc:chgData name="Becht, Jennifer M CIV USN COMSC NORFOLK VA (USA)" userId="S::jennifer.m.becht.civ@us.navy.mil::ed1e1550-ce43-46be-bcfd-5bbd48aa559b" providerId="AD" clId="Web-{19ED4091-65A4-4463-BEF3-51FF1A721C1F}" dt="2023-03-21T17:21:00.624" v="47"/>
        <pc:sldMkLst>
          <pc:docMk/>
          <pc:sldMk cId="2454976204" sldId="300"/>
        </pc:sldMkLst>
      </pc:sldChg>
      <pc:sldChg chg="ord">
        <pc:chgData name="Becht, Jennifer M CIV USN COMSC NORFOLK VA (USA)" userId="S::jennifer.m.becht.civ@us.navy.mil::ed1e1550-ce43-46be-bcfd-5bbd48aa559b" providerId="AD" clId="Web-{19ED4091-65A4-4463-BEF3-51FF1A721C1F}" dt="2023-03-21T16:57:57.605" v="1"/>
        <pc:sldMkLst>
          <pc:docMk/>
          <pc:sldMk cId="2917357812" sldId="301"/>
        </pc:sldMkLst>
      </pc:sldChg>
      <pc:sldChg chg="addSp delSp modSp new">
        <pc:chgData name="Becht, Jennifer M CIV USN COMSC NORFOLK VA (USA)" userId="S::jennifer.m.becht.civ@us.navy.mil::ed1e1550-ce43-46be-bcfd-5bbd48aa559b" providerId="AD" clId="Web-{19ED4091-65A4-4463-BEF3-51FF1A721C1F}" dt="2023-03-21T17:19:06.228" v="13" actId="1076"/>
        <pc:sldMkLst>
          <pc:docMk/>
          <pc:sldMk cId="289510895" sldId="307"/>
        </pc:sldMkLst>
        <pc:spChg chg="del">
          <ac:chgData name="Becht, Jennifer M CIV USN COMSC NORFOLK VA (USA)" userId="S::jennifer.m.becht.civ@us.navy.mil::ed1e1550-ce43-46be-bcfd-5bbd48aa559b" providerId="AD" clId="Web-{19ED4091-65A4-4463-BEF3-51FF1A721C1F}" dt="2023-03-21T17:18:59.946" v="11"/>
          <ac:spMkLst>
            <pc:docMk/>
            <pc:sldMk cId="289510895" sldId="307"/>
            <ac:spMk id="2" creationId="{733BC134-AB82-D050-5D38-B5C873CA6188}"/>
          </ac:spMkLst>
        </pc:spChg>
        <pc:spChg chg="mod">
          <ac:chgData name="Becht, Jennifer M CIV USN COMSC NORFOLK VA (USA)" userId="S::jennifer.m.becht.civ@us.navy.mil::ed1e1550-ce43-46be-bcfd-5bbd48aa559b" providerId="AD" clId="Web-{19ED4091-65A4-4463-BEF3-51FF1A721C1F}" dt="2023-03-21T17:18:58.587" v="10" actId="20577"/>
          <ac:spMkLst>
            <pc:docMk/>
            <pc:sldMk cId="289510895" sldId="307"/>
            <ac:spMk id="4" creationId="{BF34AD03-9808-EF1F-53AB-5A35EF0FA773}"/>
          </ac:spMkLst>
        </pc:spChg>
        <pc:picChg chg="add mod ord">
          <ac:chgData name="Becht, Jennifer M CIV USN COMSC NORFOLK VA (USA)" userId="S::jennifer.m.becht.civ@us.navy.mil::ed1e1550-ce43-46be-bcfd-5bbd48aa559b" providerId="AD" clId="Web-{19ED4091-65A4-4463-BEF3-51FF1A721C1F}" dt="2023-03-21T17:19:06.228" v="13" actId="1076"/>
          <ac:picMkLst>
            <pc:docMk/>
            <pc:sldMk cId="289510895" sldId="307"/>
            <ac:picMk id="7" creationId="{BBD534AB-E196-3E04-43B0-A34340D60D96}"/>
          </ac:picMkLst>
        </pc:picChg>
      </pc:sldChg>
      <pc:sldChg chg="modSp new ord">
        <pc:chgData name="Becht, Jennifer M CIV USN COMSC NORFOLK VA (USA)" userId="S::jennifer.m.becht.civ@us.navy.mil::ed1e1550-ce43-46be-bcfd-5bbd48aa559b" providerId="AD" clId="Web-{19ED4091-65A4-4463-BEF3-51FF1A721C1F}" dt="2023-03-21T17:20:33.826" v="46" actId="20577"/>
        <pc:sldMkLst>
          <pc:docMk/>
          <pc:sldMk cId="3662872974" sldId="308"/>
        </pc:sldMkLst>
        <pc:spChg chg="mod">
          <ac:chgData name="Becht, Jennifer M CIV USN COMSC NORFOLK VA (USA)" userId="S::jennifer.m.becht.civ@us.navy.mil::ed1e1550-ce43-46be-bcfd-5bbd48aa559b" providerId="AD" clId="Web-{19ED4091-65A4-4463-BEF3-51FF1A721C1F}" dt="2023-03-21T17:20:33.826" v="46" actId="20577"/>
          <ac:spMkLst>
            <pc:docMk/>
            <pc:sldMk cId="3662872974" sldId="308"/>
            <ac:spMk id="2" creationId="{4443F8AD-E2AB-3877-A748-5BE98649842C}"/>
          </ac:spMkLst>
        </pc:spChg>
        <pc:spChg chg="mod">
          <ac:chgData name="Becht, Jennifer M CIV USN COMSC NORFOLK VA (USA)" userId="S::jennifer.m.becht.civ@us.navy.mil::ed1e1550-ce43-46be-bcfd-5bbd48aa559b" providerId="AD" clId="Web-{19ED4091-65A4-4463-BEF3-51FF1A721C1F}" dt="2023-03-21T17:19:36.229" v="29" actId="20577"/>
          <ac:spMkLst>
            <pc:docMk/>
            <pc:sldMk cId="3662872974" sldId="308"/>
            <ac:spMk id="4" creationId="{B32F220E-0BE7-E21D-B283-FB460D8A1BBE}"/>
          </ac:spMkLst>
        </pc:spChg>
      </pc:sldChg>
      <pc:sldChg chg="addSp delSp modSp new ord">
        <pc:chgData name="Becht, Jennifer M CIV USN COMSC NORFOLK VA (USA)" userId="S::jennifer.m.becht.civ@us.navy.mil::ed1e1550-ce43-46be-bcfd-5bbd48aa559b" providerId="AD" clId="Web-{19ED4091-65A4-4463-BEF3-51FF1A721C1F}" dt="2023-03-21T17:25:15.932" v="81"/>
        <pc:sldMkLst>
          <pc:docMk/>
          <pc:sldMk cId="661419685" sldId="309"/>
        </pc:sldMkLst>
        <pc:spChg chg="mod">
          <ac:chgData name="Becht, Jennifer M CIV USN COMSC NORFOLK VA (USA)" userId="S::jennifer.m.becht.civ@us.navy.mil::ed1e1550-ce43-46be-bcfd-5bbd48aa559b" providerId="AD" clId="Web-{19ED4091-65A4-4463-BEF3-51FF1A721C1F}" dt="2023-03-21T17:25:09.776" v="79" actId="20577"/>
          <ac:spMkLst>
            <pc:docMk/>
            <pc:sldMk cId="661419685" sldId="309"/>
            <ac:spMk id="2" creationId="{E194311F-2DD3-487B-F66D-C978AECC5F7D}"/>
          </ac:spMkLst>
        </pc:spChg>
        <pc:spChg chg="del">
          <ac:chgData name="Becht, Jennifer M CIV USN COMSC NORFOLK VA (USA)" userId="S::jennifer.m.becht.civ@us.navy.mil::ed1e1550-ce43-46be-bcfd-5bbd48aa559b" providerId="AD" clId="Web-{19ED4091-65A4-4463-BEF3-51FF1A721C1F}" dt="2023-03-21T17:24:54.650" v="74"/>
          <ac:spMkLst>
            <pc:docMk/>
            <pc:sldMk cId="661419685" sldId="309"/>
            <ac:spMk id="3" creationId="{15E353BA-B25B-EA1C-7B76-4EF2695CC49E}"/>
          </ac:spMkLst>
        </pc:spChg>
        <pc:spChg chg="mod">
          <ac:chgData name="Becht, Jennifer M CIV USN COMSC NORFOLK VA (USA)" userId="S::jennifer.m.becht.civ@us.navy.mil::ed1e1550-ce43-46be-bcfd-5bbd48aa559b" providerId="AD" clId="Web-{19ED4091-65A4-4463-BEF3-51FF1A721C1F}" dt="2023-03-21T17:23:58.429" v="58" actId="20577"/>
          <ac:spMkLst>
            <pc:docMk/>
            <pc:sldMk cId="661419685" sldId="309"/>
            <ac:spMk id="4" creationId="{92159BA3-9AA7-AA21-28DB-794BDFC4B844}"/>
          </ac:spMkLst>
        </pc:spChg>
        <pc:spChg chg="del">
          <ac:chgData name="Becht, Jennifer M CIV USN COMSC NORFOLK VA (USA)" userId="S::jennifer.m.becht.civ@us.navy.mil::ed1e1550-ce43-46be-bcfd-5bbd48aa559b" providerId="AD" clId="Web-{19ED4091-65A4-4463-BEF3-51FF1A721C1F}" dt="2023-03-21T17:25:15.932" v="81"/>
          <ac:spMkLst>
            <pc:docMk/>
            <pc:sldMk cId="661419685" sldId="309"/>
            <ac:spMk id="5" creationId="{BF726060-D80B-FD88-4CDF-D1618F25CCD0}"/>
          </ac:spMkLst>
        </pc:spChg>
        <pc:picChg chg="add mod ord">
          <ac:chgData name="Becht, Jennifer M CIV USN COMSC NORFOLK VA (USA)" userId="S::jennifer.m.becht.civ@us.navy.mil::ed1e1550-ce43-46be-bcfd-5bbd48aa559b" providerId="AD" clId="Web-{19ED4091-65A4-4463-BEF3-51FF1A721C1F}" dt="2023-03-21T17:25:12.307" v="80" actId="1076"/>
          <ac:picMkLst>
            <pc:docMk/>
            <pc:sldMk cId="661419685" sldId="309"/>
            <ac:picMk id="7" creationId="{A5B1E42B-60E5-067A-5510-2147B2129B87}"/>
          </ac:picMkLst>
        </pc:picChg>
      </pc:sldChg>
      <pc:sldChg chg="addSp delSp modSp new mod setBg">
        <pc:chgData name="Becht, Jennifer M CIV USN COMSC NORFOLK VA (USA)" userId="S::jennifer.m.becht.civ@us.navy.mil::ed1e1550-ce43-46be-bcfd-5bbd48aa559b" providerId="AD" clId="Web-{19ED4091-65A4-4463-BEF3-51FF1A721C1F}" dt="2023-03-21T17:27:54.471" v="106" actId="1076"/>
        <pc:sldMkLst>
          <pc:docMk/>
          <pc:sldMk cId="926488812" sldId="310"/>
        </pc:sldMkLst>
        <pc:spChg chg="del">
          <ac:chgData name="Becht, Jennifer M CIV USN COMSC NORFOLK VA (USA)" userId="S::jennifer.m.becht.civ@us.navy.mil::ed1e1550-ce43-46be-bcfd-5bbd48aa559b" providerId="AD" clId="Web-{19ED4091-65A4-4463-BEF3-51FF1A721C1F}" dt="2023-03-21T17:25:52.215" v="89"/>
          <ac:spMkLst>
            <pc:docMk/>
            <pc:sldMk cId="926488812" sldId="310"/>
            <ac:spMk id="2" creationId="{90AC1AC5-3108-5BCC-440D-B8334A9A6ABD}"/>
          </ac:spMkLst>
        </pc:spChg>
        <pc:spChg chg="del">
          <ac:chgData name="Becht, Jennifer M CIV USN COMSC NORFOLK VA (USA)" userId="S::jennifer.m.becht.civ@us.navy.mil::ed1e1550-ce43-46be-bcfd-5bbd48aa559b" providerId="AD" clId="Web-{19ED4091-65A4-4463-BEF3-51FF1A721C1F}" dt="2023-03-21T17:26:02.575" v="90"/>
          <ac:spMkLst>
            <pc:docMk/>
            <pc:sldMk cId="926488812" sldId="310"/>
            <ac:spMk id="3" creationId="{D5A1F4DA-557A-B8FA-4F87-EAD59D9167E7}"/>
          </ac:spMkLst>
        </pc:spChg>
        <pc:spChg chg="mod">
          <ac:chgData name="Becht, Jennifer M CIV USN COMSC NORFOLK VA (USA)" userId="S::jennifer.m.becht.civ@us.navy.mil::ed1e1550-ce43-46be-bcfd-5bbd48aa559b" providerId="AD" clId="Web-{19ED4091-65A4-4463-BEF3-51FF1A721C1F}" dt="2023-03-21T17:27:31.438" v="105" actId="20577"/>
          <ac:spMkLst>
            <pc:docMk/>
            <pc:sldMk cId="926488812" sldId="310"/>
            <ac:spMk id="4" creationId="{329A7CD8-45EE-30F1-890B-9F42C9A48168}"/>
          </ac:spMkLst>
        </pc:spChg>
        <pc:spChg chg="del">
          <ac:chgData name="Becht, Jennifer M CIV USN COMSC NORFOLK VA (USA)" userId="S::jennifer.m.becht.civ@us.navy.mil::ed1e1550-ce43-46be-bcfd-5bbd48aa559b" providerId="AD" clId="Web-{19ED4091-65A4-4463-BEF3-51FF1A721C1F}" dt="2023-03-21T17:26:05.263" v="91"/>
          <ac:spMkLst>
            <pc:docMk/>
            <pc:sldMk cId="926488812" sldId="310"/>
            <ac:spMk id="5" creationId="{5DE346AA-09DB-052E-548D-1C5BDF83904E}"/>
          </ac:spMkLst>
        </pc:spChg>
        <pc:spChg chg="del">
          <ac:chgData name="Becht, Jennifer M CIV USN COMSC NORFOLK VA (USA)" userId="S::jennifer.m.becht.civ@us.navy.mil::ed1e1550-ce43-46be-bcfd-5bbd48aa559b" providerId="AD" clId="Web-{19ED4091-65A4-4463-BEF3-51FF1A721C1F}" dt="2023-03-21T17:26:13.419" v="92"/>
          <ac:spMkLst>
            <pc:docMk/>
            <pc:sldMk cId="926488812" sldId="310"/>
            <ac:spMk id="6" creationId="{7A150BDC-40D8-0B50-8908-A6B4EFB9280E}"/>
          </ac:spMkLst>
        </pc:spChg>
        <pc:picChg chg="add mod ord">
          <ac:chgData name="Becht, Jennifer M CIV USN COMSC NORFOLK VA (USA)" userId="S::jennifer.m.becht.civ@us.navy.mil::ed1e1550-ce43-46be-bcfd-5bbd48aa559b" providerId="AD" clId="Web-{19ED4091-65A4-4463-BEF3-51FF1A721C1F}" dt="2023-03-21T17:27:54.471" v="106" actId="1076"/>
          <ac:picMkLst>
            <pc:docMk/>
            <pc:sldMk cId="926488812" sldId="310"/>
            <ac:picMk id="7" creationId="{D2AA624C-D1AA-8574-E9D5-142654C13116}"/>
          </ac:picMkLst>
        </pc:picChg>
        <pc:picChg chg="add mod ord">
          <ac:chgData name="Becht, Jennifer M CIV USN COMSC NORFOLK VA (USA)" userId="S::jennifer.m.becht.civ@us.navy.mil::ed1e1550-ce43-46be-bcfd-5bbd48aa559b" providerId="AD" clId="Web-{19ED4091-65A4-4463-BEF3-51FF1A721C1F}" dt="2023-03-21T17:26:05.263" v="91"/>
          <ac:picMkLst>
            <pc:docMk/>
            <pc:sldMk cId="926488812" sldId="310"/>
            <ac:picMk id="8" creationId="{FC2F117D-A7B0-F571-51F5-FAD7A592E842}"/>
          </ac:picMkLst>
        </pc:picChg>
      </pc:sldChg>
      <pc:sldChg chg="modSp new">
        <pc:chgData name="Becht, Jennifer M CIV USN COMSC NORFOLK VA (USA)" userId="S::jennifer.m.becht.civ@us.navy.mil::ed1e1550-ce43-46be-bcfd-5bbd48aa559b" providerId="AD" clId="Web-{19ED4091-65A4-4463-BEF3-51FF1A721C1F}" dt="2023-03-21T17:30:47.432" v="181" actId="20577"/>
        <pc:sldMkLst>
          <pc:docMk/>
          <pc:sldMk cId="143968872" sldId="311"/>
        </pc:sldMkLst>
        <pc:spChg chg="mod">
          <ac:chgData name="Becht, Jennifer M CIV USN COMSC NORFOLK VA (USA)" userId="S::jennifer.m.becht.civ@us.navy.mil::ed1e1550-ce43-46be-bcfd-5bbd48aa559b" providerId="AD" clId="Web-{19ED4091-65A4-4463-BEF3-51FF1A721C1F}" dt="2023-03-21T17:30:47.432" v="181" actId="20577"/>
          <ac:spMkLst>
            <pc:docMk/>
            <pc:sldMk cId="143968872" sldId="311"/>
            <ac:spMk id="2" creationId="{24DD727E-3F1B-8D6E-A3A5-788171899553}"/>
          </ac:spMkLst>
        </pc:spChg>
        <pc:spChg chg="mod">
          <ac:chgData name="Becht, Jennifer M CIV USN COMSC NORFOLK VA (USA)" userId="S::jennifer.m.becht.civ@us.navy.mil::ed1e1550-ce43-46be-bcfd-5bbd48aa559b" providerId="AD" clId="Web-{19ED4091-65A4-4463-BEF3-51FF1A721C1F}" dt="2023-03-21T17:28:20.097" v="111" actId="20577"/>
          <ac:spMkLst>
            <pc:docMk/>
            <pc:sldMk cId="143968872" sldId="311"/>
            <ac:spMk id="4" creationId="{4FB6D740-1B02-17EF-CD22-0D413EAF5829}"/>
          </ac:spMkLst>
        </pc:spChg>
      </pc:sldChg>
    </pc:docChg>
  </pc:docChgLst>
  <pc:docChgLst>
    <pc:chgData name="Vo, Thanh-Long D CIV USN COMSC NORFOLK VA (USA)" userId="S::thanh-long.d.vo.civ@us.navy.mil::4c8b7eda-34ca-418b-b74c-d6501d3f0ac3" providerId="AD" clId="Web-{9CD8DE7B-0464-4BD3-80EB-5AFA723A9BFD}"/>
    <pc:docChg chg="modSld">
      <pc:chgData name="Vo, Thanh-Long D CIV USN COMSC NORFOLK VA (USA)" userId="S::thanh-long.d.vo.civ@us.navy.mil::4c8b7eda-34ca-418b-b74c-d6501d3f0ac3" providerId="AD" clId="Web-{9CD8DE7B-0464-4BD3-80EB-5AFA723A9BFD}" dt="2023-03-23T16:29:13.246" v="28" actId="20577"/>
      <pc:docMkLst>
        <pc:docMk/>
      </pc:docMkLst>
      <pc:sldChg chg="modNotes">
        <pc:chgData name="Vo, Thanh-Long D CIV USN COMSC NORFOLK VA (USA)" userId="S::thanh-long.d.vo.civ@us.navy.mil::4c8b7eda-34ca-418b-b74c-d6501d3f0ac3" providerId="AD" clId="Web-{9CD8DE7B-0464-4BD3-80EB-5AFA723A9BFD}" dt="2023-03-23T16:27:58.695" v="11"/>
        <pc:sldMkLst>
          <pc:docMk/>
          <pc:sldMk cId="2662887098" sldId="289"/>
        </pc:sldMkLst>
      </pc:sldChg>
      <pc:sldChg chg="modSp modNotes">
        <pc:chgData name="Vo, Thanh-Long D CIV USN COMSC NORFOLK VA (USA)" userId="S::thanh-long.d.vo.civ@us.navy.mil::4c8b7eda-34ca-418b-b74c-d6501d3f0ac3" providerId="AD" clId="Web-{9CD8DE7B-0464-4BD3-80EB-5AFA723A9BFD}" dt="2023-03-23T16:29:13.246" v="28" actId="20577"/>
        <pc:sldMkLst>
          <pc:docMk/>
          <pc:sldMk cId="185851968" sldId="290"/>
        </pc:sldMkLst>
        <pc:spChg chg="mod">
          <ac:chgData name="Vo, Thanh-Long D CIV USN COMSC NORFOLK VA (USA)" userId="S::thanh-long.d.vo.civ@us.navy.mil::4c8b7eda-34ca-418b-b74c-d6501d3f0ac3" providerId="AD" clId="Web-{9CD8DE7B-0464-4BD3-80EB-5AFA723A9BFD}" dt="2023-03-23T16:29:13.246" v="28" actId="20577"/>
          <ac:spMkLst>
            <pc:docMk/>
            <pc:sldMk cId="185851968" sldId="290"/>
            <ac:spMk id="6" creationId="{8F5C0C6B-EBAD-B751-A93E-1467DEB03346}"/>
          </ac:spMkLst>
        </pc:spChg>
      </pc:sldChg>
    </pc:docChg>
  </pc:docChgLst>
  <pc:docChgLst>
    <pc:chgData name="Scott, Nickolas L CIV USN COMSC NORFOLK VA (USA)" userId="S::nickolas.l.scott.civ@us.navy.mil::3b78d67f-9855-485d-b802-6b74dc66e0ac" providerId="AD" clId="Web-{D5BBB758-A4AE-4D3C-A949-25DC9851D207}"/>
    <pc:docChg chg="modSld">
      <pc:chgData name="Scott, Nickolas L CIV USN COMSC NORFOLK VA (USA)" userId="S::nickolas.l.scott.civ@us.navy.mil::3b78d67f-9855-485d-b802-6b74dc66e0ac" providerId="AD" clId="Web-{D5BBB758-A4AE-4D3C-A949-25DC9851D207}" dt="2023-04-14T18:43:28.355" v="105"/>
      <pc:docMkLst>
        <pc:docMk/>
      </pc:docMkLst>
      <pc:sldChg chg="addCm">
        <pc:chgData name="Scott, Nickolas L CIV USN COMSC NORFOLK VA (USA)" userId="S::nickolas.l.scott.civ@us.navy.mil::3b78d67f-9855-485d-b802-6b74dc66e0ac" providerId="AD" clId="Web-{D5BBB758-A4AE-4D3C-A949-25DC9851D207}" dt="2023-04-14T18:42:51.292" v="100"/>
        <pc:sldMkLst>
          <pc:docMk/>
          <pc:sldMk cId="4088690394" sldId="293"/>
        </pc:sldMkLst>
      </pc:sldChg>
      <pc:sldChg chg="addCm">
        <pc:chgData name="Scott, Nickolas L CIV USN COMSC NORFOLK VA (USA)" userId="S::nickolas.l.scott.civ@us.navy.mil::3b78d67f-9855-485d-b802-6b74dc66e0ac" providerId="AD" clId="Web-{D5BBB758-A4AE-4D3C-A949-25DC9851D207}" dt="2023-04-14T18:43:13.589" v="103"/>
        <pc:sldMkLst>
          <pc:docMk/>
          <pc:sldMk cId="1614514634" sldId="298"/>
        </pc:sldMkLst>
      </pc:sldChg>
      <pc:sldChg chg="addCm">
        <pc:chgData name="Scott, Nickolas L CIV USN COMSC NORFOLK VA (USA)" userId="S::nickolas.l.scott.civ@us.navy.mil::3b78d67f-9855-485d-b802-6b74dc66e0ac" providerId="AD" clId="Web-{D5BBB758-A4AE-4D3C-A949-25DC9851D207}" dt="2023-04-14T18:43:23.620" v="104"/>
        <pc:sldMkLst>
          <pc:docMk/>
          <pc:sldMk cId="143968872" sldId="311"/>
        </pc:sldMkLst>
      </pc:sldChg>
      <pc:sldChg chg="addCm">
        <pc:chgData name="Scott, Nickolas L CIV USN COMSC NORFOLK VA (USA)" userId="S::nickolas.l.scott.civ@us.navy.mil::3b78d67f-9855-485d-b802-6b74dc66e0ac" providerId="AD" clId="Web-{D5BBB758-A4AE-4D3C-A949-25DC9851D207}" dt="2023-04-14T18:42:58.698" v="101"/>
        <pc:sldMkLst>
          <pc:docMk/>
          <pc:sldMk cId="957163755" sldId="314"/>
        </pc:sldMkLst>
      </pc:sldChg>
      <pc:sldChg chg="addCm">
        <pc:chgData name="Scott, Nickolas L CIV USN COMSC NORFOLK VA (USA)" userId="S::nickolas.l.scott.civ@us.navy.mil::3b78d67f-9855-485d-b802-6b74dc66e0ac" providerId="AD" clId="Web-{D5BBB758-A4AE-4D3C-A949-25DC9851D207}" dt="2023-04-14T18:43:07.151" v="102"/>
        <pc:sldMkLst>
          <pc:docMk/>
          <pc:sldMk cId="3585069137" sldId="316"/>
        </pc:sldMkLst>
      </pc:sldChg>
      <pc:sldChg chg="addCm">
        <pc:chgData name="Scott, Nickolas L CIV USN COMSC NORFOLK VA (USA)" userId="S::nickolas.l.scott.civ@us.navy.mil::3b78d67f-9855-485d-b802-6b74dc66e0ac" providerId="AD" clId="Web-{D5BBB758-A4AE-4D3C-A949-25DC9851D207}" dt="2023-04-14T18:43:28.355" v="105"/>
        <pc:sldMkLst>
          <pc:docMk/>
          <pc:sldMk cId="2494242427" sldId="335"/>
        </pc:sldMkLst>
      </pc:sldChg>
      <pc:sldChg chg="modSp">
        <pc:chgData name="Scott, Nickolas L CIV USN COMSC NORFOLK VA (USA)" userId="S::nickolas.l.scott.civ@us.navy.mil::3b78d67f-9855-485d-b802-6b74dc66e0ac" providerId="AD" clId="Web-{D5BBB758-A4AE-4D3C-A949-25DC9851D207}" dt="2023-04-14T18:42:29.619" v="97" actId="20577"/>
        <pc:sldMkLst>
          <pc:docMk/>
          <pc:sldMk cId="198028387" sldId="336"/>
        </pc:sldMkLst>
        <pc:spChg chg="mod">
          <ac:chgData name="Scott, Nickolas L CIV USN COMSC NORFOLK VA (USA)" userId="S::nickolas.l.scott.civ@us.navy.mil::3b78d67f-9855-485d-b802-6b74dc66e0ac" providerId="AD" clId="Web-{D5BBB758-A4AE-4D3C-A949-25DC9851D207}" dt="2023-04-14T18:42:29.619" v="97" actId="20577"/>
          <ac:spMkLst>
            <pc:docMk/>
            <pc:sldMk cId="198028387" sldId="336"/>
            <ac:spMk id="2" creationId="{D0C514C5-7E80-6073-638B-FE3094D60A98}"/>
          </ac:spMkLst>
        </pc:spChg>
      </pc:sldChg>
      <pc:sldChg chg="modSp">
        <pc:chgData name="Scott, Nickolas L CIV USN COMSC NORFOLK VA (USA)" userId="S::nickolas.l.scott.civ@us.navy.mil::3b78d67f-9855-485d-b802-6b74dc66e0ac" providerId="AD" clId="Web-{D5BBB758-A4AE-4D3C-A949-25DC9851D207}" dt="2023-04-14T18:42:03.978" v="93" actId="20577"/>
        <pc:sldMkLst>
          <pc:docMk/>
          <pc:sldMk cId="3906176144" sldId="339"/>
        </pc:sldMkLst>
        <pc:spChg chg="mod">
          <ac:chgData name="Scott, Nickolas L CIV USN COMSC NORFOLK VA (USA)" userId="S::nickolas.l.scott.civ@us.navy.mil::3b78d67f-9855-485d-b802-6b74dc66e0ac" providerId="AD" clId="Web-{D5BBB758-A4AE-4D3C-A949-25DC9851D207}" dt="2023-04-14T18:42:03.978" v="93" actId="20577"/>
          <ac:spMkLst>
            <pc:docMk/>
            <pc:sldMk cId="3906176144" sldId="339"/>
            <ac:spMk id="2" creationId="{D5CC6B2B-40E2-3E15-9414-EC635E38DB1F}"/>
          </ac:spMkLst>
        </pc:spChg>
      </pc:sldChg>
      <pc:sldChg chg="modCm">
        <pc:chgData name="Scott, Nickolas L CIV USN COMSC NORFOLK VA (USA)" userId="S::nickolas.l.scott.civ@us.navy.mil::3b78d67f-9855-485d-b802-6b74dc66e0ac" providerId="AD" clId="Web-{D5BBB758-A4AE-4D3C-A949-25DC9851D207}" dt="2023-04-14T18:36:04.473" v="88"/>
        <pc:sldMkLst>
          <pc:docMk/>
          <pc:sldMk cId="518994605" sldId="340"/>
        </pc:sldMkLst>
      </pc:sldChg>
      <pc:sldChg chg="addSp delSp modSp modNotes">
        <pc:chgData name="Scott, Nickolas L CIV USN COMSC NORFOLK VA (USA)" userId="S::nickolas.l.scott.civ@us.navy.mil::3b78d67f-9855-485d-b802-6b74dc66e0ac" providerId="AD" clId="Web-{D5BBB758-A4AE-4D3C-A949-25DC9851D207}" dt="2023-04-14T18:33:44.174" v="87" actId="20577"/>
        <pc:sldMkLst>
          <pc:docMk/>
          <pc:sldMk cId="1579816818" sldId="342"/>
        </pc:sldMkLst>
        <pc:spChg chg="mod">
          <ac:chgData name="Scott, Nickolas L CIV USN COMSC NORFOLK VA (USA)" userId="S::nickolas.l.scott.civ@us.navy.mil::3b78d67f-9855-485d-b802-6b74dc66e0ac" providerId="AD" clId="Web-{D5BBB758-A4AE-4D3C-A949-25DC9851D207}" dt="2023-04-14T18:33:44.174" v="87" actId="20577"/>
          <ac:spMkLst>
            <pc:docMk/>
            <pc:sldMk cId="1579816818" sldId="342"/>
            <ac:spMk id="2" creationId="{E65D5520-2188-E69F-B1FC-707C4CAE6A75}"/>
          </ac:spMkLst>
        </pc:spChg>
        <pc:spChg chg="add mod">
          <ac:chgData name="Scott, Nickolas L CIV USN COMSC NORFOLK VA (USA)" userId="S::nickolas.l.scott.civ@us.navy.mil::3b78d67f-9855-485d-b802-6b74dc66e0ac" providerId="AD" clId="Web-{D5BBB758-A4AE-4D3C-A949-25DC9851D207}" dt="2023-04-14T18:32:46.548" v="50"/>
          <ac:spMkLst>
            <pc:docMk/>
            <pc:sldMk cId="1579816818" sldId="342"/>
            <ac:spMk id="6" creationId="{BBAF2028-567C-9808-7B95-A5C8155997AF}"/>
          </ac:spMkLst>
        </pc:spChg>
        <pc:graphicFrameChg chg="del">
          <ac:chgData name="Scott, Nickolas L CIV USN COMSC NORFOLK VA (USA)" userId="S::nickolas.l.scott.civ@us.navy.mil::3b78d67f-9855-485d-b802-6b74dc66e0ac" providerId="AD" clId="Web-{D5BBB758-A4AE-4D3C-A949-25DC9851D207}" dt="2023-04-14T18:32:46.548" v="50"/>
          <ac:graphicFrameMkLst>
            <pc:docMk/>
            <pc:sldMk cId="1579816818" sldId="342"/>
            <ac:graphicFrameMk id="3" creationId="{DB876852-D403-5B45-780A-5F38B5B20923}"/>
          </ac:graphicFrameMkLst>
        </pc:graphicFrameChg>
      </pc:sldChg>
      <pc:sldChg chg="addCm">
        <pc:chgData name="Scott, Nickolas L CIV USN COMSC NORFOLK VA (USA)" userId="S::nickolas.l.scott.civ@us.navy.mil::3b78d67f-9855-485d-b802-6b74dc66e0ac" providerId="AD" clId="Web-{D5BBB758-A4AE-4D3C-A949-25DC9851D207}" dt="2023-04-14T18:38:06.428" v="89"/>
        <pc:sldMkLst>
          <pc:docMk/>
          <pc:sldMk cId="3590547637" sldId="345"/>
        </pc:sldMkLst>
      </pc:sldChg>
      <pc:sldChg chg="addCm">
        <pc:chgData name="Scott, Nickolas L CIV USN COMSC NORFOLK VA (USA)" userId="S::nickolas.l.scott.civ@us.navy.mil::3b78d67f-9855-485d-b802-6b74dc66e0ac" providerId="AD" clId="Web-{D5BBB758-A4AE-4D3C-A949-25DC9851D207}" dt="2023-04-14T18:42:42.370" v="98"/>
        <pc:sldMkLst>
          <pc:docMk/>
          <pc:sldMk cId="3977342771" sldId="346"/>
        </pc:sldMkLst>
      </pc:sldChg>
      <pc:sldChg chg="addCm">
        <pc:chgData name="Scott, Nickolas L CIV USN COMSC NORFOLK VA (USA)" userId="S::nickolas.l.scott.civ@us.navy.mil::3b78d67f-9855-485d-b802-6b74dc66e0ac" providerId="AD" clId="Web-{D5BBB758-A4AE-4D3C-A949-25DC9851D207}" dt="2023-04-14T18:42:46.745" v="99"/>
        <pc:sldMkLst>
          <pc:docMk/>
          <pc:sldMk cId="4150290150" sldId="347"/>
        </pc:sldMkLst>
      </pc:sldChg>
    </pc:docChg>
  </pc:docChgLst>
  <pc:docChgLst>
    <pc:chgData name="Becht, Jennifer M CIV USN COMSC NORFOLK VA (USA)" userId="S::jennifer.m.becht.civ@us.navy.mil::ed1e1550-ce43-46be-bcfd-5bbd48aa559b" providerId="AD" clId="Web-{5CBB07D1-077E-4C0C-A623-18AA72404779}"/>
    <pc:docChg chg="addSld modSld sldOrd">
      <pc:chgData name="Becht, Jennifer M CIV USN COMSC NORFOLK VA (USA)" userId="S::jennifer.m.becht.civ@us.navy.mil::ed1e1550-ce43-46be-bcfd-5bbd48aa559b" providerId="AD" clId="Web-{5CBB07D1-077E-4C0C-A623-18AA72404779}" dt="2023-03-30T16:52:28.841" v="242" actId="1076"/>
      <pc:docMkLst>
        <pc:docMk/>
      </pc:docMkLst>
      <pc:sldChg chg="ord">
        <pc:chgData name="Becht, Jennifer M CIV USN COMSC NORFOLK VA (USA)" userId="S::jennifer.m.becht.civ@us.navy.mil::ed1e1550-ce43-46be-bcfd-5bbd48aa559b" providerId="AD" clId="Web-{5CBB07D1-077E-4C0C-A623-18AA72404779}" dt="2023-03-30T16:30:01.524" v="0"/>
        <pc:sldMkLst>
          <pc:docMk/>
          <pc:sldMk cId="2662887098" sldId="289"/>
        </pc:sldMkLst>
      </pc:sldChg>
      <pc:sldChg chg="delSp">
        <pc:chgData name="Becht, Jennifer M CIV USN COMSC NORFOLK VA (USA)" userId="S::jennifer.m.becht.civ@us.navy.mil::ed1e1550-ce43-46be-bcfd-5bbd48aa559b" providerId="AD" clId="Web-{5CBB07D1-077E-4C0C-A623-18AA72404779}" dt="2023-03-30T16:31:49.514" v="29"/>
        <pc:sldMkLst>
          <pc:docMk/>
          <pc:sldMk cId="185851968" sldId="290"/>
        </pc:sldMkLst>
        <pc:picChg chg="del">
          <ac:chgData name="Becht, Jennifer M CIV USN COMSC NORFOLK VA (USA)" userId="S::jennifer.m.becht.civ@us.navy.mil::ed1e1550-ce43-46be-bcfd-5bbd48aa559b" providerId="AD" clId="Web-{5CBB07D1-077E-4C0C-A623-18AA72404779}" dt="2023-03-30T16:31:49.514" v="29"/>
          <ac:picMkLst>
            <pc:docMk/>
            <pc:sldMk cId="185851968" sldId="290"/>
            <ac:picMk id="11" creationId="{01E6945D-1801-FB4F-2783-000FBF209F02}"/>
          </ac:picMkLst>
        </pc:picChg>
      </pc:sldChg>
      <pc:sldChg chg="modSp new ord">
        <pc:chgData name="Becht, Jennifer M CIV USN COMSC NORFOLK VA (USA)" userId="S::jennifer.m.becht.civ@us.navy.mil::ed1e1550-ce43-46be-bcfd-5bbd48aa559b" providerId="AD" clId="Web-{5CBB07D1-077E-4C0C-A623-18AA72404779}" dt="2023-03-30T16:31:23.872" v="28" actId="20577"/>
        <pc:sldMkLst>
          <pc:docMk/>
          <pc:sldMk cId="198028387" sldId="336"/>
        </pc:sldMkLst>
        <pc:spChg chg="mod">
          <ac:chgData name="Becht, Jennifer M CIV USN COMSC NORFOLK VA (USA)" userId="S::jennifer.m.becht.civ@us.navy.mil::ed1e1550-ce43-46be-bcfd-5bbd48aa559b" providerId="AD" clId="Web-{5CBB07D1-077E-4C0C-A623-18AA72404779}" dt="2023-03-30T16:31:23.872" v="28" actId="20577"/>
          <ac:spMkLst>
            <pc:docMk/>
            <pc:sldMk cId="198028387" sldId="336"/>
            <ac:spMk id="4" creationId="{FC789BE4-6FDD-BEDB-CB8D-D549834212EF}"/>
          </ac:spMkLst>
        </pc:spChg>
      </pc:sldChg>
      <pc:sldChg chg="addSp delSp modSp new ord">
        <pc:chgData name="Becht, Jennifer M CIV USN COMSC NORFOLK VA (USA)" userId="S::jennifer.m.becht.civ@us.navy.mil::ed1e1550-ce43-46be-bcfd-5bbd48aa559b" providerId="AD" clId="Web-{5CBB07D1-077E-4C0C-A623-18AA72404779}" dt="2023-03-30T16:52:28.841" v="242" actId="1076"/>
        <pc:sldMkLst>
          <pc:docMk/>
          <pc:sldMk cId="73754967" sldId="337"/>
        </pc:sldMkLst>
        <pc:spChg chg="del">
          <ac:chgData name="Becht, Jennifer M CIV USN COMSC NORFOLK VA (USA)" userId="S::jennifer.m.becht.civ@us.navy.mil::ed1e1550-ce43-46be-bcfd-5bbd48aa559b" providerId="AD" clId="Web-{5CBB07D1-077E-4C0C-A623-18AA72404779}" dt="2023-03-30T16:32:36.563" v="44"/>
          <ac:spMkLst>
            <pc:docMk/>
            <pc:sldMk cId="73754967" sldId="337"/>
            <ac:spMk id="2" creationId="{B29AFA5F-F90F-6FA6-FE0D-C168E5A098A8}"/>
          </ac:spMkLst>
        </pc:spChg>
        <pc:spChg chg="del">
          <ac:chgData name="Becht, Jennifer M CIV USN COMSC NORFOLK VA (USA)" userId="S::jennifer.m.becht.civ@us.navy.mil::ed1e1550-ce43-46be-bcfd-5bbd48aa559b" providerId="AD" clId="Web-{5CBB07D1-077E-4C0C-A623-18AA72404779}" dt="2023-03-30T16:32:47.345" v="45"/>
          <ac:spMkLst>
            <pc:docMk/>
            <pc:sldMk cId="73754967" sldId="337"/>
            <ac:spMk id="3" creationId="{ACE7773C-55FD-5CCA-F853-6096231C5D1F}"/>
          </ac:spMkLst>
        </pc:spChg>
        <pc:spChg chg="mod">
          <ac:chgData name="Becht, Jennifer M CIV USN COMSC NORFOLK VA (USA)" userId="S::jennifer.m.becht.civ@us.navy.mil::ed1e1550-ce43-46be-bcfd-5bbd48aa559b" providerId="AD" clId="Web-{5CBB07D1-077E-4C0C-A623-18AA72404779}" dt="2023-03-30T16:32:27.734" v="43" actId="20577"/>
          <ac:spMkLst>
            <pc:docMk/>
            <pc:sldMk cId="73754967" sldId="337"/>
            <ac:spMk id="4" creationId="{F589F88B-8ABC-9BDE-4531-0F7C252E565F}"/>
          </ac:spMkLst>
        </pc:spChg>
        <pc:spChg chg="del">
          <ac:chgData name="Becht, Jennifer M CIV USN COMSC NORFOLK VA (USA)" userId="S::jennifer.m.becht.civ@us.navy.mil::ed1e1550-ce43-46be-bcfd-5bbd48aa559b" providerId="AD" clId="Web-{5CBB07D1-077E-4C0C-A623-18AA72404779}" dt="2023-03-30T16:33:07.236" v="48"/>
          <ac:spMkLst>
            <pc:docMk/>
            <pc:sldMk cId="73754967" sldId="337"/>
            <ac:spMk id="5" creationId="{EC64784C-97CC-1377-452A-A0499F194CB1}"/>
          </ac:spMkLst>
        </pc:spChg>
        <pc:spChg chg="del">
          <ac:chgData name="Becht, Jennifer M CIV USN COMSC NORFOLK VA (USA)" userId="S::jennifer.m.becht.civ@us.navy.mil::ed1e1550-ce43-46be-bcfd-5bbd48aa559b" providerId="AD" clId="Web-{5CBB07D1-077E-4C0C-A623-18AA72404779}" dt="2023-03-30T16:33:49.707" v="61"/>
          <ac:spMkLst>
            <pc:docMk/>
            <pc:sldMk cId="73754967" sldId="337"/>
            <ac:spMk id="6" creationId="{2FB49D5C-7714-8C4D-F289-841D34387BB5}"/>
          </ac:spMkLst>
        </pc:spChg>
        <pc:spChg chg="add mod">
          <ac:chgData name="Becht, Jennifer M CIV USN COMSC NORFOLK VA (USA)" userId="S::jennifer.m.becht.civ@us.navy.mil::ed1e1550-ce43-46be-bcfd-5bbd48aa559b" providerId="AD" clId="Web-{5CBB07D1-077E-4C0C-A623-18AA72404779}" dt="2023-03-30T16:40:43.712" v="239" actId="20577"/>
          <ac:spMkLst>
            <pc:docMk/>
            <pc:sldMk cId="73754967" sldId="337"/>
            <ac:spMk id="19" creationId="{B428A18F-959D-A613-6C21-8A14D9D4169C}"/>
          </ac:spMkLst>
        </pc:spChg>
        <pc:picChg chg="add mod ord">
          <ac:chgData name="Becht, Jennifer M CIV USN COMSC NORFOLK VA (USA)" userId="S::jennifer.m.becht.civ@us.navy.mil::ed1e1550-ce43-46be-bcfd-5bbd48aa559b" providerId="AD" clId="Web-{5CBB07D1-077E-4C0C-A623-18AA72404779}" dt="2023-03-30T16:34:17.802" v="66" actId="1076"/>
          <ac:picMkLst>
            <pc:docMk/>
            <pc:sldMk cId="73754967" sldId="337"/>
            <ac:picMk id="7" creationId="{4F5A18F0-4E9E-C820-FE8C-3F60BE04CE77}"/>
          </ac:picMkLst>
        </pc:picChg>
        <pc:picChg chg="add mod ord">
          <ac:chgData name="Becht, Jennifer M CIV USN COMSC NORFOLK VA (USA)" userId="S::jennifer.m.becht.civ@us.navy.mil::ed1e1550-ce43-46be-bcfd-5bbd48aa559b" providerId="AD" clId="Web-{5CBB07D1-077E-4C0C-A623-18AA72404779}" dt="2023-03-30T16:34:19.677" v="67" actId="1076"/>
          <ac:picMkLst>
            <pc:docMk/>
            <pc:sldMk cId="73754967" sldId="337"/>
            <ac:picMk id="8" creationId="{EDDB4BED-3F4F-EC57-4F35-54FA4A954106}"/>
          </ac:picMkLst>
        </pc:picChg>
        <pc:picChg chg="add mod ord">
          <ac:chgData name="Becht, Jennifer M CIV USN COMSC NORFOLK VA (USA)" userId="S::jennifer.m.becht.civ@us.navy.mil::ed1e1550-ce43-46be-bcfd-5bbd48aa559b" providerId="AD" clId="Web-{5CBB07D1-077E-4C0C-A623-18AA72404779}" dt="2023-03-30T16:34:40.944" v="72" actId="1076"/>
          <ac:picMkLst>
            <pc:docMk/>
            <pc:sldMk cId="73754967" sldId="337"/>
            <ac:picMk id="9" creationId="{D0329025-6C90-D035-4E9E-FDDFA4092A42}"/>
          </ac:picMkLst>
        </pc:picChg>
        <pc:picChg chg="add mod">
          <ac:chgData name="Becht, Jennifer M CIV USN COMSC NORFOLK VA (USA)" userId="S::jennifer.m.becht.civ@us.navy.mil::ed1e1550-ce43-46be-bcfd-5bbd48aa559b" providerId="AD" clId="Web-{5CBB07D1-077E-4C0C-A623-18AA72404779}" dt="2023-03-30T16:34:56.585" v="77" actId="14100"/>
          <ac:picMkLst>
            <pc:docMk/>
            <pc:sldMk cId="73754967" sldId="337"/>
            <ac:picMk id="10" creationId="{75FD452D-D661-E671-A1A8-16EE1F4DBD6D}"/>
          </ac:picMkLst>
        </pc:picChg>
        <pc:picChg chg="add mod">
          <ac:chgData name="Becht, Jennifer M CIV USN COMSC NORFOLK VA (USA)" userId="S::jennifer.m.becht.civ@us.navy.mil::ed1e1550-ce43-46be-bcfd-5bbd48aa559b" providerId="AD" clId="Web-{5CBB07D1-077E-4C0C-A623-18AA72404779}" dt="2023-03-30T16:35:39.900" v="84" actId="1076"/>
          <ac:picMkLst>
            <pc:docMk/>
            <pc:sldMk cId="73754967" sldId="337"/>
            <ac:picMk id="11" creationId="{42E5D234-324F-A752-B35F-1FB9DE60A923}"/>
          </ac:picMkLst>
        </pc:picChg>
        <pc:picChg chg="add del mod">
          <ac:chgData name="Becht, Jennifer M CIV USN COMSC NORFOLK VA (USA)" userId="S::jennifer.m.becht.civ@us.navy.mil::ed1e1550-ce43-46be-bcfd-5bbd48aa559b" providerId="AD" clId="Web-{5CBB07D1-077E-4C0C-A623-18AA72404779}" dt="2023-03-30T16:35:42.697" v="85"/>
          <ac:picMkLst>
            <pc:docMk/>
            <pc:sldMk cId="73754967" sldId="337"/>
            <ac:picMk id="12" creationId="{03885640-EFA0-AC7A-681C-5C543F9E9C4D}"/>
          </ac:picMkLst>
        </pc:picChg>
        <pc:picChg chg="add mod">
          <ac:chgData name="Becht, Jennifer M CIV USN COMSC NORFOLK VA (USA)" userId="S::jennifer.m.becht.civ@us.navy.mil::ed1e1550-ce43-46be-bcfd-5bbd48aa559b" providerId="AD" clId="Web-{5CBB07D1-077E-4C0C-A623-18AA72404779}" dt="2023-03-30T16:36:22.152" v="92" actId="1076"/>
          <ac:picMkLst>
            <pc:docMk/>
            <pc:sldMk cId="73754967" sldId="337"/>
            <ac:picMk id="14" creationId="{22B1AA02-6075-A188-938C-AB2EB275067B}"/>
          </ac:picMkLst>
        </pc:picChg>
        <pc:picChg chg="add mod">
          <ac:chgData name="Becht, Jennifer M CIV USN COMSC NORFOLK VA (USA)" userId="S::jennifer.m.becht.civ@us.navy.mil::ed1e1550-ce43-46be-bcfd-5bbd48aa559b" providerId="AD" clId="Web-{5CBB07D1-077E-4C0C-A623-18AA72404779}" dt="2023-03-30T16:37:26.734" v="94" actId="1076"/>
          <ac:picMkLst>
            <pc:docMk/>
            <pc:sldMk cId="73754967" sldId="337"/>
            <ac:picMk id="15" creationId="{C3305514-B565-F17B-A1B7-6BE986862F3A}"/>
          </ac:picMkLst>
        </pc:picChg>
        <pc:picChg chg="add mod">
          <ac:chgData name="Becht, Jennifer M CIV USN COMSC NORFOLK VA (USA)" userId="S::jennifer.m.becht.civ@us.navy.mil::ed1e1550-ce43-46be-bcfd-5bbd48aa559b" providerId="AD" clId="Web-{5CBB07D1-077E-4C0C-A623-18AA72404779}" dt="2023-03-30T16:37:42.187" v="97" actId="1076"/>
          <ac:picMkLst>
            <pc:docMk/>
            <pc:sldMk cId="73754967" sldId="337"/>
            <ac:picMk id="16" creationId="{02EF0258-883C-8079-E6C0-DAC7E2798DA4}"/>
          </ac:picMkLst>
        </pc:picChg>
        <pc:picChg chg="add del mod">
          <ac:chgData name="Becht, Jennifer M CIV USN COMSC NORFOLK VA (USA)" userId="S::jennifer.m.becht.civ@us.navy.mil::ed1e1550-ce43-46be-bcfd-5bbd48aa559b" providerId="AD" clId="Web-{5CBB07D1-077E-4C0C-A623-18AA72404779}" dt="2023-03-30T16:38:45.316" v="105"/>
          <ac:picMkLst>
            <pc:docMk/>
            <pc:sldMk cId="73754967" sldId="337"/>
            <ac:picMk id="18" creationId="{6AB0DFB7-89D0-3731-4B33-70BB0E28CF27}"/>
          </ac:picMkLst>
        </pc:picChg>
        <pc:picChg chg="add mod">
          <ac:chgData name="Becht, Jennifer M CIV USN COMSC NORFOLK VA (USA)" userId="S::jennifer.m.becht.civ@us.navy.mil::ed1e1550-ce43-46be-bcfd-5bbd48aa559b" providerId="AD" clId="Web-{5CBB07D1-077E-4C0C-A623-18AA72404779}" dt="2023-03-30T16:52:28.841" v="242" actId="1076"/>
          <ac:picMkLst>
            <pc:docMk/>
            <pc:sldMk cId="73754967" sldId="337"/>
            <ac:picMk id="20" creationId="{DA629B89-05FD-960E-8F53-67E7B9071FE8}"/>
          </ac:picMkLst>
        </pc:picChg>
        <pc:cxnChg chg="add mod">
          <ac:chgData name="Becht, Jennifer M CIV USN COMSC NORFOLK VA (USA)" userId="S::jennifer.m.becht.civ@us.navy.mil::ed1e1550-ce43-46be-bcfd-5bbd48aa559b" providerId="AD" clId="Web-{5CBB07D1-077E-4C0C-A623-18AA72404779}" dt="2023-03-30T16:36:06.651" v="89" actId="1076"/>
          <ac:cxnSpMkLst>
            <pc:docMk/>
            <pc:sldMk cId="73754967" sldId="337"/>
            <ac:cxnSpMk id="13" creationId="{BA2B6A8A-D87A-E286-78F9-1DE2E9E9F804}"/>
          </ac:cxnSpMkLst>
        </pc:cxnChg>
        <pc:cxnChg chg="add mod">
          <ac:chgData name="Becht, Jennifer M CIV USN COMSC NORFOLK VA (USA)" userId="S::jennifer.m.becht.civ@us.navy.mil::ed1e1550-ce43-46be-bcfd-5bbd48aa559b" providerId="AD" clId="Web-{5CBB07D1-077E-4C0C-A623-18AA72404779}" dt="2023-03-30T16:38:12.455" v="100" actId="14100"/>
          <ac:cxnSpMkLst>
            <pc:docMk/>
            <pc:sldMk cId="73754967" sldId="337"/>
            <ac:cxnSpMk id="17" creationId="{B0854460-730E-E572-9851-C220D4E6ACD1}"/>
          </ac:cxnSpMkLst>
        </pc:cxnChg>
      </pc:sldChg>
    </pc:docChg>
  </pc:docChgLst>
  <pc:docChgLst>
    <pc:chgData name="Winfree, Alexandra D CIV USN COMSC NORFOLK VA (USA)" userId="S::alexandra.d.winfree.civ@us.navy.mil::095d1b9f-1495-483c-b7c3-5cc364f4ce8f" providerId="AD" clId="Web-{D78B1B84-85C9-4FB6-8F19-58DEF93CED9A}"/>
    <pc:docChg chg="delSld modSld">
      <pc:chgData name="Winfree, Alexandra D CIV USN COMSC NORFOLK VA (USA)" userId="S::alexandra.d.winfree.civ@us.navy.mil::095d1b9f-1495-483c-b7c3-5cc364f4ce8f" providerId="AD" clId="Web-{D78B1B84-85C9-4FB6-8F19-58DEF93CED9A}" dt="2023-04-18T15:19:58.795" v="262" actId="20577"/>
      <pc:docMkLst>
        <pc:docMk/>
      </pc:docMkLst>
      <pc:sldChg chg="modSp">
        <pc:chgData name="Winfree, Alexandra D CIV USN COMSC NORFOLK VA (USA)" userId="S::alexandra.d.winfree.civ@us.navy.mil::095d1b9f-1495-483c-b7c3-5cc364f4ce8f" providerId="AD" clId="Web-{D78B1B84-85C9-4FB6-8F19-58DEF93CED9A}" dt="2023-04-18T15:19:58.795" v="262" actId="20577"/>
        <pc:sldMkLst>
          <pc:docMk/>
          <pc:sldMk cId="4088690394" sldId="293"/>
        </pc:sldMkLst>
        <pc:spChg chg="mod">
          <ac:chgData name="Winfree, Alexandra D CIV USN COMSC NORFOLK VA (USA)" userId="S::alexandra.d.winfree.civ@us.navy.mil::095d1b9f-1495-483c-b7c3-5cc364f4ce8f" providerId="AD" clId="Web-{D78B1B84-85C9-4FB6-8F19-58DEF93CED9A}" dt="2023-04-18T15:19:58.795" v="262" actId="20577"/>
          <ac:spMkLst>
            <pc:docMk/>
            <pc:sldMk cId="4088690394" sldId="293"/>
            <ac:spMk id="2" creationId="{52C9E1CB-7681-C94E-AA5B-DCC951143400}"/>
          </ac:spMkLst>
        </pc:spChg>
        <pc:spChg chg="mod">
          <ac:chgData name="Winfree, Alexandra D CIV USN COMSC NORFOLK VA (USA)" userId="S::alexandra.d.winfree.civ@us.navy.mil::095d1b9f-1495-483c-b7c3-5cc364f4ce8f" providerId="AD" clId="Web-{D78B1B84-85C9-4FB6-8F19-58DEF93CED9A}" dt="2023-04-18T15:16:12.970" v="180" actId="1076"/>
          <ac:spMkLst>
            <pc:docMk/>
            <pc:sldMk cId="4088690394" sldId="293"/>
            <ac:spMk id="4" creationId="{1D6E61CD-D8AD-CA4C-9F35-9F2A64D8810F}"/>
          </ac:spMkLst>
        </pc:spChg>
      </pc:sldChg>
      <pc:sldChg chg="del">
        <pc:chgData name="Winfree, Alexandra D CIV USN COMSC NORFOLK VA (USA)" userId="S::alexandra.d.winfree.civ@us.navy.mil::095d1b9f-1495-483c-b7c3-5cc364f4ce8f" providerId="AD" clId="Web-{D78B1B84-85C9-4FB6-8F19-58DEF93CED9A}" dt="2023-04-18T15:19:37.200" v="261"/>
        <pc:sldMkLst>
          <pc:docMk/>
          <pc:sldMk cId="957163755" sldId="314"/>
        </pc:sldMkLst>
      </pc:sldChg>
      <pc:sldChg chg="modSp modCm">
        <pc:chgData name="Winfree, Alexandra D CIV USN COMSC NORFOLK VA (USA)" userId="S::alexandra.d.winfree.civ@us.navy.mil::095d1b9f-1495-483c-b7c3-5cc364f4ce8f" providerId="AD" clId="Web-{D78B1B84-85C9-4FB6-8F19-58DEF93CED9A}" dt="2023-04-18T15:13:45.290" v="122" actId="20577"/>
        <pc:sldMkLst>
          <pc:docMk/>
          <pc:sldMk cId="3590547637" sldId="345"/>
        </pc:sldMkLst>
        <pc:spChg chg="mod">
          <ac:chgData name="Winfree, Alexandra D CIV USN COMSC NORFOLK VA (USA)" userId="S::alexandra.d.winfree.civ@us.navy.mil::095d1b9f-1495-483c-b7c3-5cc364f4ce8f" providerId="AD" clId="Web-{D78B1B84-85C9-4FB6-8F19-58DEF93CED9A}" dt="2023-04-18T15:13:45.290" v="122" actId="20577"/>
          <ac:spMkLst>
            <pc:docMk/>
            <pc:sldMk cId="3590547637" sldId="345"/>
            <ac:spMk id="7" creationId="{D6825992-2397-C647-FCF4-4A1B462BF473}"/>
          </ac:spMkLst>
        </pc:spChg>
      </pc:sldChg>
      <pc:sldChg chg="modSp">
        <pc:chgData name="Winfree, Alexandra D CIV USN COMSC NORFOLK VA (USA)" userId="S::alexandra.d.winfree.civ@us.navy.mil::095d1b9f-1495-483c-b7c3-5cc364f4ce8f" providerId="AD" clId="Web-{D78B1B84-85C9-4FB6-8F19-58DEF93CED9A}" dt="2023-04-18T15:15:06.295" v="147" actId="20577"/>
        <pc:sldMkLst>
          <pc:docMk/>
          <pc:sldMk cId="4150290150" sldId="347"/>
        </pc:sldMkLst>
        <pc:spChg chg="mod">
          <ac:chgData name="Winfree, Alexandra D CIV USN COMSC NORFOLK VA (USA)" userId="S::alexandra.d.winfree.civ@us.navy.mil::095d1b9f-1495-483c-b7c3-5cc364f4ce8f" providerId="AD" clId="Web-{D78B1B84-85C9-4FB6-8F19-58DEF93CED9A}" dt="2023-04-18T15:15:06.295" v="147" actId="20577"/>
          <ac:spMkLst>
            <pc:docMk/>
            <pc:sldMk cId="4150290150" sldId="347"/>
            <ac:spMk id="7" creationId="{D6825992-2397-C647-FCF4-4A1B462BF473}"/>
          </ac:spMkLst>
        </pc:spChg>
      </pc:sldChg>
    </pc:docChg>
  </pc:docChgLst>
  <pc:docChgLst>
    <pc:chgData name="Becht, Jennifer M CIV USN COMSC NORFOLK VA (USA)" userId="S::jennifer.m.becht.civ@us.navy.mil::ed1e1550-ce43-46be-bcfd-5bbd48aa559b" providerId="AD" clId="Web-{BB9D60FF-39DD-4D16-901F-C8A347E9EDA7}"/>
    <pc:docChg chg="addSld modSld">
      <pc:chgData name="Becht, Jennifer M CIV USN COMSC NORFOLK VA (USA)" userId="S::jennifer.m.becht.civ@us.navy.mil::ed1e1550-ce43-46be-bcfd-5bbd48aa559b" providerId="AD" clId="Web-{BB9D60FF-39DD-4D16-901F-C8A347E9EDA7}" dt="2023-03-21T17:59:53.729" v="42" actId="20577"/>
      <pc:docMkLst>
        <pc:docMk/>
      </pc:docMkLst>
      <pc:sldChg chg="addSp delSp modSp new">
        <pc:chgData name="Becht, Jennifer M CIV USN COMSC NORFOLK VA (USA)" userId="S::jennifer.m.becht.civ@us.navy.mil::ed1e1550-ce43-46be-bcfd-5bbd48aa559b" providerId="AD" clId="Web-{BB9D60FF-39DD-4D16-901F-C8A347E9EDA7}" dt="2023-03-21T17:59:53.729" v="42" actId="20577"/>
        <pc:sldMkLst>
          <pc:docMk/>
          <pc:sldMk cId="2168158455" sldId="312"/>
        </pc:sldMkLst>
        <pc:spChg chg="del">
          <ac:chgData name="Becht, Jennifer M CIV USN COMSC NORFOLK VA (USA)" userId="S::jennifer.m.becht.civ@us.navy.mil::ed1e1550-ce43-46be-bcfd-5bbd48aa559b" providerId="AD" clId="Web-{BB9D60FF-39DD-4D16-901F-C8A347E9EDA7}" dt="2023-03-21T17:59:07.992" v="31"/>
          <ac:spMkLst>
            <pc:docMk/>
            <pc:sldMk cId="2168158455" sldId="312"/>
            <ac:spMk id="2" creationId="{E61A4DBD-0D90-8232-A323-20BC8817C4DA}"/>
          </ac:spMkLst>
        </pc:spChg>
        <pc:spChg chg="del">
          <ac:chgData name="Becht, Jennifer M CIV USN COMSC NORFOLK VA (USA)" userId="S::jennifer.m.becht.civ@us.navy.mil::ed1e1550-ce43-46be-bcfd-5bbd48aa559b" providerId="AD" clId="Web-{BB9D60FF-39DD-4D16-901F-C8A347E9EDA7}" dt="2023-03-21T17:59:21.618" v="33"/>
          <ac:spMkLst>
            <pc:docMk/>
            <pc:sldMk cId="2168158455" sldId="312"/>
            <ac:spMk id="3" creationId="{74B25592-E29D-967B-2610-D6A22EE243FA}"/>
          </ac:spMkLst>
        </pc:spChg>
        <pc:spChg chg="mod">
          <ac:chgData name="Becht, Jennifer M CIV USN COMSC NORFOLK VA (USA)" userId="S::jennifer.m.becht.civ@us.navy.mil::ed1e1550-ce43-46be-bcfd-5bbd48aa559b" providerId="AD" clId="Web-{BB9D60FF-39DD-4D16-901F-C8A347E9EDA7}" dt="2023-03-21T17:59:53.729" v="42" actId="20577"/>
          <ac:spMkLst>
            <pc:docMk/>
            <pc:sldMk cId="2168158455" sldId="312"/>
            <ac:spMk id="4" creationId="{35FF7085-EF6F-326F-9751-1C01A203C239}"/>
          </ac:spMkLst>
        </pc:spChg>
        <pc:spChg chg="del">
          <ac:chgData name="Becht, Jennifer M CIV USN COMSC NORFOLK VA (USA)" userId="S::jennifer.m.becht.civ@us.navy.mil::ed1e1550-ce43-46be-bcfd-5bbd48aa559b" providerId="AD" clId="Web-{BB9D60FF-39DD-4D16-901F-C8A347E9EDA7}" dt="2023-03-21T17:59:27.618" v="34"/>
          <ac:spMkLst>
            <pc:docMk/>
            <pc:sldMk cId="2168158455" sldId="312"/>
            <ac:spMk id="5" creationId="{AC48DD22-E0A8-73BF-53D1-383C0EEDCF96}"/>
          </ac:spMkLst>
        </pc:spChg>
        <pc:picChg chg="add mod ord">
          <ac:chgData name="Becht, Jennifer M CIV USN COMSC NORFOLK VA (USA)" userId="S::jennifer.m.becht.civ@us.navy.mil::ed1e1550-ce43-46be-bcfd-5bbd48aa559b" providerId="AD" clId="Web-{BB9D60FF-39DD-4D16-901F-C8A347E9EDA7}" dt="2023-03-21T17:59:11.008" v="32" actId="1076"/>
          <ac:picMkLst>
            <pc:docMk/>
            <pc:sldMk cId="2168158455" sldId="312"/>
            <ac:picMk id="7" creationId="{E03AB973-6F1C-83DA-4E94-CEE825B88EB2}"/>
          </ac:picMkLst>
        </pc:picChg>
        <pc:picChg chg="add mod ord">
          <ac:chgData name="Becht, Jennifer M CIV USN COMSC NORFOLK VA (USA)" userId="S::jennifer.m.becht.civ@us.navy.mil::ed1e1550-ce43-46be-bcfd-5bbd48aa559b" providerId="AD" clId="Web-{BB9D60FF-39DD-4D16-901F-C8A347E9EDA7}" dt="2023-03-21T17:59:21.618" v="33"/>
          <ac:picMkLst>
            <pc:docMk/>
            <pc:sldMk cId="2168158455" sldId="312"/>
            <ac:picMk id="8" creationId="{81674F89-1F3E-7BA5-FDC7-E725850B9FA0}"/>
          </ac:picMkLst>
        </pc:picChg>
        <pc:picChg chg="add mod ord">
          <ac:chgData name="Becht, Jennifer M CIV USN COMSC NORFOLK VA (USA)" userId="S::jennifer.m.becht.civ@us.navy.mil::ed1e1550-ce43-46be-bcfd-5bbd48aa559b" providerId="AD" clId="Web-{BB9D60FF-39DD-4D16-901F-C8A347E9EDA7}" dt="2023-03-21T17:59:49.775" v="41" actId="1076"/>
          <ac:picMkLst>
            <pc:docMk/>
            <pc:sldMk cId="2168158455" sldId="312"/>
            <ac:picMk id="9" creationId="{8637B954-9CD7-3015-861E-DBF8C8364B47}"/>
          </ac:picMkLst>
        </pc:picChg>
      </pc:sldChg>
    </pc:docChg>
  </pc:docChgLst>
  <pc:docChgLst>
    <pc:chgData name="Becht, Jennifer M CIV USN COMSC NORFOLK VA (USA)" userId="S::jennifer.m.becht.civ@us.navy.mil::ed1e1550-ce43-46be-bcfd-5bbd48aa559b" providerId="AD" clId="Web-{1FCFC114-BFD5-421B-A518-A99EEC705E2D}"/>
    <pc:docChg chg="addSld modSld sldOrd">
      <pc:chgData name="Becht, Jennifer M CIV USN COMSC NORFOLK VA (USA)" userId="S::jennifer.m.becht.civ@us.navy.mil::ed1e1550-ce43-46be-bcfd-5bbd48aa559b" providerId="AD" clId="Web-{1FCFC114-BFD5-421B-A518-A99EEC705E2D}" dt="2023-03-22T19:32:58.698" v="261" actId="20577"/>
      <pc:docMkLst>
        <pc:docMk/>
      </pc:docMkLst>
      <pc:sldChg chg="modSp">
        <pc:chgData name="Becht, Jennifer M CIV USN COMSC NORFOLK VA (USA)" userId="S::jennifer.m.becht.civ@us.navy.mil::ed1e1550-ce43-46be-bcfd-5bbd48aa559b" providerId="AD" clId="Web-{1FCFC114-BFD5-421B-A518-A99EEC705E2D}" dt="2023-03-22T17:51:50.233" v="1" actId="1076"/>
        <pc:sldMkLst>
          <pc:docMk/>
          <pc:sldMk cId="185851968" sldId="290"/>
        </pc:sldMkLst>
        <pc:picChg chg="mod">
          <ac:chgData name="Becht, Jennifer M CIV USN COMSC NORFOLK VA (USA)" userId="S::jennifer.m.becht.civ@us.navy.mil::ed1e1550-ce43-46be-bcfd-5bbd48aa559b" providerId="AD" clId="Web-{1FCFC114-BFD5-421B-A518-A99EEC705E2D}" dt="2023-03-22T17:51:50.233" v="1" actId="1076"/>
          <ac:picMkLst>
            <pc:docMk/>
            <pc:sldMk cId="185851968" sldId="290"/>
            <ac:picMk id="11" creationId="{01E6945D-1801-FB4F-2783-000FBF209F02}"/>
          </ac:picMkLst>
        </pc:picChg>
      </pc:sldChg>
      <pc:sldChg chg="addSp delSp modSp">
        <pc:chgData name="Becht, Jennifer M CIV USN COMSC NORFOLK VA (USA)" userId="S::jennifer.m.becht.civ@us.navy.mil::ed1e1550-ce43-46be-bcfd-5bbd48aa559b" providerId="AD" clId="Web-{1FCFC114-BFD5-421B-A518-A99EEC705E2D}" dt="2023-03-22T19:15:03.363" v="35" actId="1076"/>
        <pc:sldMkLst>
          <pc:docMk/>
          <pc:sldMk cId="2601306115" sldId="296"/>
        </pc:sldMkLst>
        <pc:spChg chg="mod">
          <ac:chgData name="Becht, Jennifer M CIV USN COMSC NORFOLK VA (USA)" userId="S::jennifer.m.becht.civ@us.navy.mil::ed1e1550-ce43-46be-bcfd-5bbd48aa559b" providerId="AD" clId="Web-{1FCFC114-BFD5-421B-A518-A99EEC705E2D}" dt="2023-03-22T19:15:03.363" v="35" actId="1076"/>
          <ac:spMkLst>
            <pc:docMk/>
            <pc:sldMk cId="2601306115" sldId="296"/>
            <ac:spMk id="2" creationId="{691DAB03-1391-507A-F0DA-8FE69532C479}"/>
          </ac:spMkLst>
        </pc:spChg>
        <pc:spChg chg="del">
          <ac:chgData name="Becht, Jennifer M CIV USN COMSC NORFOLK VA (USA)" userId="S::jennifer.m.becht.civ@us.navy.mil::ed1e1550-ce43-46be-bcfd-5bbd48aa559b" providerId="AD" clId="Web-{1FCFC114-BFD5-421B-A518-A99EEC705E2D}" dt="2023-03-22T19:11:44.306" v="2"/>
          <ac:spMkLst>
            <pc:docMk/>
            <pc:sldMk cId="2601306115" sldId="296"/>
            <ac:spMk id="3" creationId="{8AF7C5EA-8913-975A-9BA6-260787E2F7E4}"/>
          </ac:spMkLst>
        </pc:spChg>
        <pc:spChg chg="mod">
          <ac:chgData name="Becht, Jennifer M CIV USN COMSC NORFOLK VA (USA)" userId="S::jennifer.m.becht.civ@us.navy.mil::ed1e1550-ce43-46be-bcfd-5bbd48aa559b" providerId="AD" clId="Web-{1FCFC114-BFD5-421B-A518-A99EEC705E2D}" dt="2023-03-22T19:14:58.050" v="34" actId="1076"/>
          <ac:spMkLst>
            <pc:docMk/>
            <pc:sldMk cId="2601306115" sldId="296"/>
            <ac:spMk id="4" creationId="{51275A7E-1A65-565F-1DC8-CA6D13870A60}"/>
          </ac:spMkLst>
        </pc:spChg>
        <pc:spChg chg="del">
          <ac:chgData name="Becht, Jennifer M CIV USN COMSC NORFOLK VA (USA)" userId="S::jennifer.m.becht.civ@us.navy.mil::ed1e1550-ce43-46be-bcfd-5bbd48aa559b" providerId="AD" clId="Web-{1FCFC114-BFD5-421B-A518-A99EEC705E2D}" dt="2023-03-22T19:11:56.666" v="3"/>
          <ac:spMkLst>
            <pc:docMk/>
            <pc:sldMk cId="2601306115" sldId="296"/>
            <ac:spMk id="5" creationId="{D508AFE8-4DCD-86C8-7C5D-7BF15B81D30C}"/>
          </ac:spMkLst>
        </pc:spChg>
        <pc:spChg chg="del">
          <ac:chgData name="Becht, Jennifer M CIV USN COMSC NORFOLK VA (USA)" userId="S::jennifer.m.becht.civ@us.navy.mil::ed1e1550-ce43-46be-bcfd-5bbd48aa559b" providerId="AD" clId="Web-{1FCFC114-BFD5-421B-A518-A99EEC705E2D}" dt="2023-03-22T19:12:45.715" v="4"/>
          <ac:spMkLst>
            <pc:docMk/>
            <pc:sldMk cId="2601306115" sldId="296"/>
            <ac:spMk id="6" creationId="{7B23683A-C6B5-9944-CDAE-ABF804EF08AB}"/>
          </ac:spMkLst>
        </pc:spChg>
        <pc:spChg chg="add del mod">
          <ac:chgData name="Becht, Jennifer M CIV USN COMSC NORFOLK VA (USA)" userId="S::jennifer.m.becht.civ@us.navy.mil::ed1e1550-ce43-46be-bcfd-5bbd48aa559b" providerId="AD" clId="Web-{1FCFC114-BFD5-421B-A518-A99EEC705E2D}" dt="2023-03-22T19:13:25.170" v="10"/>
          <ac:spMkLst>
            <pc:docMk/>
            <pc:sldMk cId="2601306115" sldId="296"/>
            <ac:spMk id="12" creationId="{51E60722-2522-1F58-D517-EB788AA7884B}"/>
          </ac:spMkLst>
        </pc:spChg>
        <pc:spChg chg="add del mod">
          <ac:chgData name="Becht, Jennifer M CIV USN COMSC NORFOLK VA (USA)" userId="S::jennifer.m.becht.civ@us.navy.mil::ed1e1550-ce43-46be-bcfd-5bbd48aa559b" providerId="AD" clId="Web-{1FCFC114-BFD5-421B-A518-A99EEC705E2D}" dt="2023-03-22T19:14:00.922" v="15"/>
          <ac:spMkLst>
            <pc:docMk/>
            <pc:sldMk cId="2601306115" sldId="296"/>
            <ac:spMk id="14" creationId="{3BB32AF3-A3FF-E96F-D18E-D770A5CA3B67}"/>
          </ac:spMkLst>
        </pc:spChg>
        <pc:spChg chg="add mod">
          <ac:chgData name="Becht, Jennifer M CIV USN COMSC NORFOLK VA (USA)" userId="S::jennifer.m.becht.civ@us.navy.mil::ed1e1550-ce43-46be-bcfd-5bbd48aa559b" providerId="AD" clId="Web-{1FCFC114-BFD5-421B-A518-A99EEC705E2D}" dt="2023-03-22T19:13:14.889" v="8"/>
          <ac:spMkLst>
            <pc:docMk/>
            <pc:sldMk cId="2601306115" sldId="296"/>
            <ac:spMk id="16" creationId="{9E45D46C-E965-CEFF-0E1D-4EDBED48044A}"/>
          </ac:spMkLst>
        </pc:spChg>
        <pc:spChg chg="add del mod">
          <ac:chgData name="Becht, Jennifer M CIV USN COMSC NORFOLK VA (USA)" userId="S::jennifer.m.becht.civ@us.navy.mil::ed1e1550-ce43-46be-bcfd-5bbd48aa559b" providerId="AD" clId="Web-{1FCFC114-BFD5-421B-A518-A99EEC705E2D}" dt="2023-03-22T19:14:10.970" v="16"/>
          <ac:spMkLst>
            <pc:docMk/>
            <pc:sldMk cId="2601306115" sldId="296"/>
            <ac:spMk id="19" creationId="{4744C3C6-640E-7B87-1A4D-164A1E25CE79}"/>
          </ac:spMkLst>
        </pc:spChg>
        <pc:spChg chg="add mod">
          <ac:chgData name="Becht, Jennifer M CIV USN COMSC NORFOLK VA (USA)" userId="S::jennifer.m.becht.civ@us.navy.mil::ed1e1550-ce43-46be-bcfd-5bbd48aa559b" providerId="AD" clId="Web-{1FCFC114-BFD5-421B-A518-A99EEC705E2D}" dt="2023-03-22T19:14:20.236" v="17"/>
          <ac:spMkLst>
            <pc:docMk/>
            <pc:sldMk cId="2601306115" sldId="296"/>
            <ac:spMk id="29" creationId="{804CF3C9-B9F2-B26B-BC40-8EFF40EA3031}"/>
          </ac:spMkLst>
        </pc:spChg>
        <pc:graphicFrameChg chg="add del mod ord modGraphic">
          <ac:chgData name="Becht, Jennifer M CIV USN COMSC NORFOLK VA (USA)" userId="S::jennifer.m.becht.civ@us.navy.mil::ed1e1550-ce43-46be-bcfd-5bbd48aa559b" providerId="AD" clId="Web-{1FCFC114-BFD5-421B-A518-A99EEC705E2D}" dt="2023-03-22T19:14:20.236" v="17"/>
          <ac:graphicFrameMkLst>
            <pc:docMk/>
            <pc:sldMk cId="2601306115" sldId="296"/>
            <ac:graphicFrameMk id="21" creationId="{53F442C0-A00C-2052-6FE5-A4C6F6222BFE}"/>
          </ac:graphicFrameMkLst>
        </pc:graphicFrameChg>
        <pc:picChg chg="add del mod ord">
          <ac:chgData name="Becht, Jennifer M CIV USN COMSC NORFOLK VA (USA)" userId="S::jennifer.m.becht.civ@us.navy.mil::ed1e1550-ce43-46be-bcfd-5bbd48aa559b" providerId="AD" clId="Web-{1FCFC114-BFD5-421B-A518-A99EEC705E2D}" dt="2023-03-22T19:13:09.810" v="6"/>
          <ac:picMkLst>
            <pc:docMk/>
            <pc:sldMk cId="2601306115" sldId="296"/>
            <ac:picMk id="7" creationId="{710C8401-4CA9-4B39-2283-4A43926776AC}"/>
          </ac:picMkLst>
        </pc:picChg>
        <pc:picChg chg="add del mod ord">
          <ac:chgData name="Becht, Jennifer M CIV USN COMSC NORFOLK VA (USA)" userId="S::jennifer.m.becht.civ@us.navy.mil::ed1e1550-ce43-46be-bcfd-5bbd48aa559b" providerId="AD" clId="Web-{1FCFC114-BFD5-421B-A518-A99EEC705E2D}" dt="2023-03-22T19:13:14.889" v="8"/>
          <ac:picMkLst>
            <pc:docMk/>
            <pc:sldMk cId="2601306115" sldId="296"/>
            <ac:picMk id="8" creationId="{559BDE5D-6597-CF3F-1355-B8497575B00A}"/>
          </ac:picMkLst>
        </pc:picChg>
        <pc:picChg chg="add del mod ord">
          <ac:chgData name="Becht, Jennifer M CIV USN COMSC NORFOLK VA (USA)" userId="S::jennifer.m.becht.civ@us.navy.mil::ed1e1550-ce43-46be-bcfd-5bbd48aa559b" providerId="AD" clId="Web-{1FCFC114-BFD5-421B-A518-A99EEC705E2D}" dt="2023-03-22T19:13:12.904" v="7"/>
          <ac:picMkLst>
            <pc:docMk/>
            <pc:sldMk cId="2601306115" sldId="296"/>
            <ac:picMk id="9" creationId="{1049E910-2D16-D4C9-8A89-AC7EED48750B}"/>
          </ac:picMkLst>
        </pc:picChg>
        <pc:picChg chg="add del mod">
          <ac:chgData name="Becht, Jennifer M CIV USN COMSC NORFOLK VA (USA)" userId="S::jennifer.m.becht.civ@us.navy.mil::ed1e1550-ce43-46be-bcfd-5bbd48aa559b" providerId="AD" clId="Web-{1FCFC114-BFD5-421B-A518-A99EEC705E2D}" dt="2023-03-22T19:13:17.420" v="9"/>
          <ac:picMkLst>
            <pc:docMk/>
            <pc:sldMk cId="2601306115" sldId="296"/>
            <ac:picMk id="10" creationId="{20EC79DF-DDDF-495D-43E5-D27F2F5BC842}"/>
          </ac:picMkLst>
        </pc:picChg>
        <pc:picChg chg="add del mod ord">
          <ac:chgData name="Becht, Jennifer M CIV USN COMSC NORFOLK VA (USA)" userId="S::jennifer.m.becht.civ@us.navy.mil::ed1e1550-ce43-46be-bcfd-5bbd48aa559b" providerId="AD" clId="Web-{1FCFC114-BFD5-421B-A518-A99EEC705E2D}" dt="2023-03-22T19:13:39.187" v="14"/>
          <ac:picMkLst>
            <pc:docMk/>
            <pc:sldMk cId="2601306115" sldId="296"/>
            <ac:picMk id="17" creationId="{B4E68A85-D759-E1CC-25E7-902540D8F6A9}"/>
          </ac:picMkLst>
        </pc:picChg>
        <pc:picChg chg="add mod ord">
          <ac:chgData name="Becht, Jennifer M CIV USN COMSC NORFOLK VA (USA)" userId="S::jennifer.m.becht.civ@us.navy.mil::ed1e1550-ce43-46be-bcfd-5bbd48aa559b" providerId="AD" clId="Web-{1FCFC114-BFD5-421B-A518-A99EEC705E2D}" dt="2023-03-22T19:14:00.922" v="15"/>
          <ac:picMkLst>
            <pc:docMk/>
            <pc:sldMk cId="2601306115" sldId="296"/>
            <ac:picMk id="20" creationId="{C675237A-9ED3-E76E-FDC1-7A98650100E5}"/>
          </ac:picMkLst>
        </pc:picChg>
      </pc:sldChg>
      <pc:sldChg chg="modSp">
        <pc:chgData name="Becht, Jennifer M CIV USN COMSC NORFOLK VA (USA)" userId="S::jennifer.m.becht.civ@us.navy.mil::ed1e1550-ce43-46be-bcfd-5bbd48aa559b" providerId="AD" clId="Web-{1FCFC114-BFD5-421B-A518-A99EEC705E2D}" dt="2023-03-22T19:24:36.314" v="143" actId="20577"/>
        <pc:sldMkLst>
          <pc:docMk/>
          <pc:sldMk cId="4024484533" sldId="297"/>
        </pc:sldMkLst>
        <pc:spChg chg="mod">
          <ac:chgData name="Becht, Jennifer M CIV USN COMSC NORFOLK VA (USA)" userId="S::jennifer.m.becht.civ@us.navy.mil::ed1e1550-ce43-46be-bcfd-5bbd48aa559b" providerId="AD" clId="Web-{1FCFC114-BFD5-421B-A518-A99EEC705E2D}" dt="2023-03-22T19:24:36.314" v="143" actId="20577"/>
          <ac:spMkLst>
            <pc:docMk/>
            <pc:sldMk cId="4024484533" sldId="297"/>
            <ac:spMk id="2" creationId="{03FD71E7-03D2-D69E-8840-150B48441246}"/>
          </ac:spMkLst>
        </pc:spChg>
        <pc:spChg chg="mod">
          <ac:chgData name="Becht, Jennifer M CIV USN COMSC NORFOLK VA (USA)" userId="S::jennifer.m.becht.civ@us.navy.mil::ed1e1550-ce43-46be-bcfd-5bbd48aa559b" providerId="AD" clId="Web-{1FCFC114-BFD5-421B-A518-A99EEC705E2D}" dt="2023-03-22T19:21:35.086" v="93" actId="20577"/>
          <ac:spMkLst>
            <pc:docMk/>
            <pc:sldMk cId="4024484533" sldId="297"/>
            <ac:spMk id="4" creationId="{1AEF6998-2B82-E8E9-3433-6C7258078F06}"/>
          </ac:spMkLst>
        </pc:spChg>
      </pc:sldChg>
      <pc:sldChg chg="addSp delSp modSp">
        <pc:chgData name="Becht, Jennifer M CIV USN COMSC NORFOLK VA (USA)" userId="S::jennifer.m.becht.civ@us.navy.mil::ed1e1550-ce43-46be-bcfd-5bbd48aa559b" providerId="AD" clId="Web-{1FCFC114-BFD5-421B-A518-A99EEC705E2D}" dt="2023-03-22T17:50:40.326" v="0"/>
        <pc:sldMkLst>
          <pc:docMk/>
          <pc:sldMk cId="2025089491" sldId="306"/>
        </pc:sldMkLst>
        <pc:spChg chg="add mod">
          <ac:chgData name="Becht, Jennifer M CIV USN COMSC NORFOLK VA (USA)" userId="S::jennifer.m.becht.civ@us.navy.mil::ed1e1550-ce43-46be-bcfd-5bbd48aa559b" providerId="AD" clId="Web-{1FCFC114-BFD5-421B-A518-A99EEC705E2D}" dt="2023-03-22T17:50:40.326" v="0"/>
          <ac:spMkLst>
            <pc:docMk/>
            <pc:sldMk cId="2025089491" sldId="306"/>
            <ac:spMk id="3" creationId="{0917318C-F4E7-AF5F-E031-04AC0F7AC575}"/>
          </ac:spMkLst>
        </pc:spChg>
        <pc:picChg chg="del">
          <ac:chgData name="Becht, Jennifer M CIV USN COMSC NORFOLK VA (USA)" userId="S::jennifer.m.becht.civ@us.navy.mil::ed1e1550-ce43-46be-bcfd-5bbd48aa559b" providerId="AD" clId="Web-{1FCFC114-BFD5-421B-A518-A99EEC705E2D}" dt="2023-03-22T17:50:40.326" v="0"/>
          <ac:picMkLst>
            <pc:docMk/>
            <pc:sldMk cId="2025089491" sldId="306"/>
            <ac:picMk id="12" creationId="{F1A34935-8447-A0BC-7CE7-E4E5BFE170ED}"/>
          </ac:picMkLst>
        </pc:picChg>
      </pc:sldChg>
      <pc:sldChg chg="addSp delSp modSp new">
        <pc:chgData name="Becht, Jennifer M CIV USN COMSC NORFOLK VA (USA)" userId="S::jennifer.m.becht.civ@us.navy.mil::ed1e1550-ce43-46be-bcfd-5bbd48aa559b" providerId="AD" clId="Web-{1FCFC114-BFD5-421B-A518-A99EEC705E2D}" dt="2023-03-22T19:20:08.206" v="77" actId="1076"/>
        <pc:sldMkLst>
          <pc:docMk/>
          <pc:sldMk cId="3534985251" sldId="315"/>
        </pc:sldMkLst>
        <pc:spChg chg="del">
          <ac:chgData name="Becht, Jennifer M CIV USN COMSC NORFOLK VA (USA)" userId="S::jennifer.m.becht.civ@us.navy.mil::ed1e1550-ce43-46be-bcfd-5bbd48aa559b" providerId="AD" clId="Web-{1FCFC114-BFD5-421B-A518-A99EEC705E2D}" dt="2023-03-22T19:15:57.053" v="39"/>
          <ac:spMkLst>
            <pc:docMk/>
            <pc:sldMk cId="3534985251" sldId="315"/>
            <ac:spMk id="2" creationId="{528A2EDF-FCB4-6F99-C68E-E5CC188A94D6}"/>
          </ac:spMkLst>
        </pc:spChg>
        <pc:spChg chg="del">
          <ac:chgData name="Becht, Jennifer M CIV USN COMSC NORFOLK VA (USA)" userId="S::jennifer.m.becht.civ@us.navy.mil::ed1e1550-ce43-46be-bcfd-5bbd48aa559b" providerId="AD" clId="Web-{1FCFC114-BFD5-421B-A518-A99EEC705E2D}" dt="2023-03-22T19:15:59.553" v="40"/>
          <ac:spMkLst>
            <pc:docMk/>
            <pc:sldMk cId="3534985251" sldId="315"/>
            <ac:spMk id="3" creationId="{E899C8D4-07C0-A020-E67A-A5D5D13B9BBB}"/>
          </ac:spMkLst>
        </pc:spChg>
        <pc:spChg chg="mod">
          <ac:chgData name="Becht, Jennifer M CIV USN COMSC NORFOLK VA (USA)" userId="S::jennifer.m.becht.civ@us.navy.mil::ed1e1550-ce43-46be-bcfd-5bbd48aa559b" providerId="AD" clId="Web-{1FCFC114-BFD5-421B-A518-A99EEC705E2D}" dt="2023-03-22T19:15:55.287" v="38" actId="20577"/>
          <ac:spMkLst>
            <pc:docMk/>
            <pc:sldMk cId="3534985251" sldId="315"/>
            <ac:spMk id="4" creationId="{8EC82FD4-A96A-71B7-69A3-CE0C73DF4034}"/>
          </ac:spMkLst>
        </pc:spChg>
        <pc:spChg chg="del">
          <ac:chgData name="Becht, Jennifer M CIV USN COMSC NORFOLK VA (USA)" userId="S::jennifer.m.becht.civ@us.navy.mil::ed1e1550-ce43-46be-bcfd-5bbd48aa559b" providerId="AD" clId="Web-{1FCFC114-BFD5-421B-A518-A99EEC705E2D}" dt="2023-03-22T19:16:36.196" v="43"/>
          <ac:spMkLst>
            <pc:docMk/>
            <pc:sldMk cId="3534985251" sldId="315"/>
            <ac:spMk id="5" creationId="{A587C1B0-1281-2629-6EB6-587F252D6F31}"/>
          </ac:spMkLst>
        </pc:spChg>
        <pc:spChg chg="del">
          <ac:chgData name="Becht, Jennifer M CIV USN COMSC NORFOLK VA (USA)" userId="S::jennifer.m.becht.civ@us.navy.mil::ed1e1550-ce43-46be-bcfd-5bbd48aa559b" providerId="AD" clId="Web-{1FCFC114-BFD5-421B-A518-A99EEC705E2D}" dt="2023-03-22T19:17:36.730" v="52"/>
          <ac:spMkLst>
            <pc:docMk/>
            <pc:sldMk cId="3534985251" sldId="315"/>
            <ac:spMk id="6" creationId="{289E96F3-FEE2-4FCD-80B7-94BE027CB29C}"/>
          </ac:spMkLst>
        </pc:spChg>
        <pc:spChg chg="add mod">
          <ac:chgData name="Becht, Jennifer M CIV USN COMSC NORFOLK VA (USA)" userId="S::jennifer.m.becht.civ@us.navy.mil::ed1e1550-ce43-46be-bcfd-5bbd48aa559b" providerId="AD" clId="Web-{1FCFC114-BFD5-421B-A518-A99EEC705E2D}" dt="2023-03-22T19:17:33.620" v="50"/>
          <ac:spMkLst>
            <pc:docMk/>
            <pc:sldMk cId="3534985251" sldId="315"/>
            <ac:spMk id="10" creationId="{579B874D-E393-3E6C-5A10-BFFAC4927AE4}"/>
          </ac:spMkLst>
        </pc:spChg>
        <pc:spChg chg="add mod">
          <ac:chgData name="Becht, Jennifer M CIV USN COMSC NORFOLK VA (USA)" userId="S::jennifer.m.becht.civ@us.navy.mil::ed1e1550-ce43-46be-bcfd-5bbd48aa559b" providerId="AD" clId="Web-{1FCFC114-BFD5-421B-A518-A99EEC705E2D}" dt="2023-03-22T19:17:34.511" v="51"/>
          <ac:spMkLst>
            <pc:docMk/>
            <pc:sldMk cId="3534985251" sldId="315"/>
            <ac:spMk id="12" creationId="{D475B96B-31AA-0DA5-47FD-C0D2CA284440}"/>
          </ac:spMkLst>
        </pc:spChg>
        <pc:picChg chg="add del mod ord">
          <ac:chgData name="Becht, Jennifer M CIV USN COMSC NORFOLK VA (USA)" userId="S::jennifer.m.becht.civ@us.navy.mil::ed1e1550-ce43-46be-bcfd-5bbd48aa559b" providerId="AD" clId="Web-{1FCFC114-BFD5-421B-A518-A99EEC705E2D}" dt="2023-03-22T19:17:34.511" v="51"/>
          <ac:picMkLst>
            <pc:docMk/>
            <pc:sldMk cId="3534985251" sldId="315"/>
            <ac:picMk id="7" creationId="{C304BE2A-DD8C-BA1A-62DD-8EBB1EF7D4B8}"/>
          </ac:picMkLst>
        </pc:picChg>
        <pc:picChg chg="add del mod ord">
          <ac:chgData name="Becht, Jennifer M CIV USN COMSC NORFOLK VA (USA)" userId="S::jennifer.m.becht.civ@us.navy.mil::ed1e1550-ce43-46be-bcfd-5bbd48aa559b" providerId="AD" clId="Web-{1FCFC114-BFD5-421B-A518-A99EEC705E2D}" dt="2023-03-22T19:17:33.620" v="50"/>
          <ac:picMkLst>
            <pc:docMk/>
            <pc:sldMk cId="3534985251" sldId="315"/>
            <ac:picMk id="8" creationId="{1DBF161F-AC00-5E1D-5715-CAEE87F8E3E6}"/>
          </ac:picMkLst>
        </pc:picChg>
        <pc:picChg chg="add mod ord">
          <ac:chgData name="Becht, Jennifer M CIV USN COMSC NORFOLK VA (USA)" userId="S::jennifer.m.becht.civ@us.navy.mil::ed1e1550-ce43-46be-bcfd-5bbd48aa559b" providerId="AD" clId="Web-{1FCFC114-BFD5-421B-A518-A99EEC705E2D}" dt="2023-03-22T19:20:03.675" v="76" actId="14100"/>
          <ac:picMkLst>
            <pc:docMk/>
            <pc:sldMk cId="3534985251" sldId="315"/>
            <ac:picMk id="13" creationId="{4A738B98-CFA7-02CF-B993-F0941C098378}"/>
          </ac:picMkLst>
        </pc:picChg>
        <pc:cxnChg chg="add mod">
          <ac:chgData name="Becht, Jennifer M CIV USN COMSC NORFOLK VA (USA)" userId="S::jennifer.m.becht.civ@us.navy.mil::ed1e1550-ce43-46be-bcfd-5bbd48aa559b" providerId="AD" clId="Web-{1FCFC114-BFD5-421B-A518-A99EEC705E2D}" dt="2023-03-22T19:20:08.206" v="77" actId="1076"/>
          <ac:cxnSpMkLst>
            <pc:docMk/>
            <pc:sldMk cId="3534985251" sldId="315"/>
            <ac:cxnSpMk id="14" creationId="{C6F817D0-893A-01F3-6874-B14EBB34BD47}"/>
          </ac:cxnSpMkLst>
        </pc:cxnChg>
        <pc:cxnChg chg="add mod">
          <ac:chgData name="Becht, Jennifer M CIV USN COMSC NORFOLK VA (USA)" userId="S::jennifer.m.becht.civ@us.navy.mil::ed1e1550-ce43-46be-bcfd-5bbd48aa559b" providerId="AD" clId="Web-{1FCFC114-BFD5-421B-A518-A99EEC705E2D}" dt="2023-03-22T19:19:46.924" v="73"/>
          <ac:cxnSpMkLst>
            <pc:docMk/>
            <pc:sldMk cId="3534985251" sldId="315"/>
            <ac:cxnSpMk id="15" creationId="{0498B56B-A94B-E593-2CB4-EF81AFFB14B9}"/>
          </ac:cxnSpMkLst>
        </pc:cxnChg>
      </pc:sldChg>
      <pc:sldChg chg="modSp new">
        <pc:chgData name="Becht, Jennifer M CIV USN COMSC NORFOLK VA (USA)" userId="S::jennifer.m.becht.civ@us.navy.mil::ed1e1550-ce43-46be-bcfd-5bbd48aa559b" providerId="AD" clId="Web-{1FCFC114-BFD5-421B-A518-A99EEC705E2D}" dt="2023-03-22T19:21:17.960" v="92" actId="20577"/>
        <pc:sldMkLst>
          <pc:docMk/>
          <pc:sldMk cId="3585069137" sldId="316"/>
        </pc:sldMkLst>
        <pc:spChg chg="mod">
          <ac:chgData name="Becht, Jennifer M CIV USN COMSC NORFOLK VA (USA)" userId="S::jennifer.m.becht.civ@us.navy.mil::ed1e1550-ce43-46be-bcfd-5bbd48aa559b" providerId="AD" clId="Web-{1FCFC114-BFD5-421B-A518-A99EEC705E2D}" dt="2023-03-22T19:21:17.960" v="92" actId="20577"/>
          <ac:spMkLst>
            <pc:docMk/>
            <pc:sldMk cId="3585069137" sldId="316"/>
            <ac:spMk id="2" creationId="{DABE711E-E113-B584-5C96-3B46DA4DA03F}"/>
          </ac:spMkLst>
        </pc:spChg>
        <pc:spChg chg="mod">
          <ac:chgData name="Becht, Jennifer M CIV USN COMSC NORFOLK VA (USA)" userId="S::jennifer.m.becht.civ@us.navy.mil::ed1e1550-ce43-46be-bcfd-5bbd48aa559b" providerId="AD" clId="Web-{1FCFC114-BFD5-421B-A518-A99EEC705E2D}" dt="2023-03-22T19:20:29.098" v="79" actId="20577"/>
          <ac:spMkLst>
            <pc:docMk/>
            <pc:sldMk cId="3585069137" sldId="316"/>
            <ac:spMk id="4" creationId="{C9574E12-0FE9-24B3-BD53-5AA659732B69}"/>
          </ac:spMkLst>
        </pc:spChg>
      </pc:sldChg>
      <pc:sldChg chg="modSp new">
        <pc:chgData name="Becht, Jennifer M CIV USN COMSC NORFOLK VA (USA)" userId="S::jennifer.m.becht.civ@us.navy.mil::ed1e1550-ce43-46be-bcfd-5bbd48aa559b" providerId="AD" clId="Web-{1FCFC114-BFD5-421B-A518-A99EEC705E2D}" dt="2023-03-22T19:26:04.209" v="162" actId="20577"/>
        <pc:sldMkLst>
          <pc:docMk/>
          <pc:sldMk cId="1955103747" sldId="317"/>
        </pc:sldMkLst>
        <pc:spChg chg="mod">
          <ac:chgData name="Becht, Jennifer M CIV USN COMSC NORFOLK VA (USA)" userId="S::jennifer.m.becht.civ@us.navy.mil::ed1e1550-ce43-46be-bcfd-5bbd48aa559b" providerId="AD" clId="Web-{1FCFC114-BFD5-421B-A518-A99EEC705E2D}" dt="2023-03-22T19:26:04.209" v="162" actId="20577"/>
          <ac:spMkLst>
            <pc:docMk/>
            <pc:sldMk cId="1955103747" sldId="317"/>
            <ac:spMk id="2" creationId="{EB7CD90E-045A-3D69-BA89-F74C668EA453}"/>
          </ac:spMkLst>
        </pc:spChg>
        <pc:spChg chg="mod">
          <ac:chgData name="Becht, Jennifer M CIV USN COMSC NORFOLK VA (USA)" userId="S::jennifer.m.becht.civ@us.navy.mil::ed1e1550-ce43-46be-bcfd-5bbd48aa559b" providerId="AD" clId="Web-{1FCFC114-BFD5-421B-A518-A99EEC705E2D}" dt="2023-03-22T19:24:52.518" v="145" actId="20577"/>
          <ac:spMkLst>
            <pc:docMk/>
            <pc:sldMk cId="1955103747" sldId="317"/>
            <ac:spMk id="4" creationId="{27D81035-0658-B169-5920-34DF59CC19E2}"/>
          </ac:spMkLst>
        </pc:spChg>
      </pc:sldChg>
      <pc:sldChg chg="modSp new">
        <pc:chgData name="Becht, Jennifer M CIV USN COMSC NORFOLK VA (USA)" userId="S::jennifer.m.becht.civ@us.navy.mil::ed1e1550-ce43-46be-bcfd-5bbd48aa559b" providerId="AD" clId="Web-{1FCFC114-BFD5-421B-A518-A99EEC705E2D}" dt="2023-03-22T19:27:44.776" v="176" actId="20577"/>
        <pc:sldMkLst>
          <pc:docMk/>
          <pc:sldMk cId="3750850950" sldId="318"/>
        </pc:sldMkLst>
        <pc:spChg chg="mod">
          <ac:chgData name="Becht, Jennifer M CIV USN COMSC NORFOLK VA (USA)" userId="S::jennifer.m.becht.civ@us.navy.mil::ed1e1550-ce43-46be-bcfd-5bbd48aa559b" providerId="AD" clId="Web-{1FCFC114-BFD5-421B-A518-A99EEC705E2D}" dt="2023-03-22T19:27:44.776" v="176" actId="20577"/>
          <ac:spMkLst>
            <pc:docMk/>
            <pc:sldMk cId="3750850950" sldId="318"/>
            <ac:spMk id="2" creationId="{C1198C25-C4FD-D1EF-EAB2-BD044207637D}"/>
          </ac:spMkLst>
        </pc:spChg>
        <pc:spChg chg="mod">
          <ac:chgData name="Becht, Jennifer M CIV USN COMSC NORFOLK VA (USA)" userId="S::jennifer.m.becht.civ@us.navy.mil::ed1e1550-ce43-46be-bcfd-5bbd48aa559b" providerId="AD" clId="Web-{1FCFC114-BFD5-421B-A518-A99EEC705E2D}" dt="2023-03-22T19:26:41.586" v="165" actId="20577"/>
          <ac:spMkLst>
            <pc:docMk/>
            <pc:sldMk cId="3750850950" sldId="318"/>
            <ac:spMk id="4" creationId="{65225281-071C-6D7B-610F-107FB4DA8CC6}"/>
          </ac:spMkLst>
        </pc:spChg>
      </pc:sldChg>
      <pc:sldChg chg="modSp new ord">
        <pc:chgData name="Becht, Jennifer M CIV USN COMSC NORFOLK VA (USA)" userId="S::jennifer.m.becht.civ@us.navy.mil::ed1e1550-ce43-46be-bcfd-5bbd48aa559b" providerId="AD" clId="Web-{1FCFC114-BFD5-421B-A518-A99EEC705E2D}" dt="2023-03-22T19:29:21.875" v="204"/>
        <pc:sldMkLst>
          <pc:docMk/>
          <pc:sldMk cId="78599154" sldId="319"/>
        </pc:sldMkLst>
        <pc:spChg chg="mod">
          <ac:chgData name="Becht, Jennifer M CIV USN COMSC NORFOLK VA (USA)" userId="S::jennifer.m.becht.civ@us.navy.mil::ed1e1550-ce43-46be-bcfd-5bbd48aa559b" providerId="AD" clId="Web-{1FCFC114-BFD5-421B-A518-A99EEC705E2D}" dt="2023-03-22T19:29:13.984" v="203" actId="20577"/>
          <ac:spMkLst>
            <pc:docMk/>
            <pc:sldMk cId="78599154" sldId="319"/>
            <ac:spMk id="2" creationId="{90097577-065F-69C5-720C-58321BB899FC}"/>
          </ac:spMkLst>
        </pc:spChg>
        <pc:spChg chg="mod">
          <ac:chgData name="Becht, Jennifer M CIV USN COMSC NORFOLK VA (USA)" userId="S::jennifer.m.becht.civ@us.navy.mil::ed1e1550-ce43-46be-bcfd-5bbd48aa559b" providerId="AD" clId="Web-{1FCFC114-BFD5-421B-A518-A99EEC705E2D}" dt="2023-03-22T19:27:53.230" v="178" actId="20577"/>
          <ac:spMkLst>
            <pc:docMk/>
            <pc:sldMk cId="78599154" sldId="319"/>
            <ac:spMk id="4" creationId="{2C55CD27-2A64-773B-9A37-2C86AABFA868}"/>
          </ac:spMkLst>
        </pc:spChg>
      </pc:sldChg>
      <pc:sldChg chg="modSp new">
        <pc:chgData name="Becht, Jennifer M CIV USN COMSC NORFOLK VA (USA)" userId="S::jennifer.m.becht.civ@us.navy.mil::ed1e1550-ce43-46be-bcfd-5bbd48aa559b" providerId="AD" clId="Web-{1FCFC114-BFD5-421B-A518-A99EEC705E2D}" dt="2023-03-22T19:31:04.740" v="230" actId="20577"/>
        <pc:sldMkLst>
          <pc:docMk/>
          <pc:sldMk cId="3472582994" sldId="320"/>
        </pc:sldMkLst>
        <pc:spChg chg="mod">
          <ac:chgData name="Becht, Jennifer M CIV USN COMSC NORFOLK VA (USA)" userId="S::jennifer.m.becht.civ@us.navy.mil::ed1e1550-ce43-46be-bcfd-5bbd48aa559b" providerId="AD" clId="Web-{1FCFC114-BFD5-421B-A518-A99EEC705E2D}" dt="2023-03-22T19:31:04.740" v="230" actId="20577"/>
          <ac:spMkLst>
            <pc:docMk/>
            <pc:sldMk cId="3472582994" sldId="320"/>
            <ac:spMk id="2" creationId="{BF59D1F7-508B-23C8-6B85-056700E88300}"/>
          </ac:spMkLst>
        </pc:spChg>
        <pc:spChg chg="mod">
          <ac:chgData name="Becht, Jennifer M CIV USN COMSC NORFOLK VA (USA)" userId="S::jennifer.m.becht.civ@us.navy.mil::ed1e1550-ce43-46be-bcfd-5bbd48aa559b" providerId="AD" clId="Web-{1FCFC114-BFD5-421B-A518-A99EEC705E2D}" dt="2023-03-22T19:29:55.470" v="207" actId="20577"/>
          <ac:spMkLst>
            <pc:docMk/>
            <pc:sldMk cId="3472582994" sldId="320"/>
            <ac:spMk id="4" creationId="{E901A652-FDE0-A5DD-11AC-06735F6A5F45}"/>
          </ac:spMkLst>
        </pc:spChg>
      </pc:sldChg>
      <pc:sldChg chg="modSp new">
        <pc:chgData name="Becht, Jennifer M CIV USN COMSC NORFOLK VA (USA)" userId="S::jennifer.m.becht.civ@us.navy.mil::ed1e1550-ce43-46be-bcfd-5bbd48aa559b" providerId="AD" clId="Web-{1FCFC114-BFD5-421B-A518-A99EEC705E2D}" dt="2023-03-22T19:32:22.388" v="251" actId="20577"/>
        <pc:sldMkLst>
          <pc:docMk/>
          <pc:sldMk cId="214040921" sldId="321"/>
        </pc:sldMkLst>
        <pc:spChg chg="mod">
          <ac:chgData name="Becht, Jennifer M CIV USN COMSC NORFOLK VA (USA)" userId="S::jennifer.m.becht.civ@us.navy.mil::ed1e1550-ce43-46be-bcfd-5bbd48aa559b" providerId="AD" clId="Web-{1FCFC114-BFD5-421B-A518-A99EEC705E2D}" dt="2023-03-22T19:32:22.388" v="251" actId="20577"/>
          <ac:spMkLst>
            <pc:docMk/>
            <pc:sldMk cId="214040921" sldId="321"/>
            <ac:spMk id="2" creationId="{7288E02B-5B69-182B-6D45-B0558CA13A21}"/>
          </ac:spMkLst>
        </pc:spChg>
        <pc:spChg chg="mod">
          <ac:chgData name="Becht, Jennifer M CIV USN COMSC NORFOLK VA (USA)" userId="S::jennifer.m.becht.civ@us.navy.mil::ed1e1550-ce43-46be-bcfd-5bbd48aa559b" providerId="AD" clId="Web-{1FCFC114-BFD5-421B-A518-A99EEC705E2D}" dt="2023-03-22T19:31:16.146" v="232" actId="20577"/>
          <ac:spMkLst>
            <pc:docMk/>
            <pc:sldMk cId="214040921" sldId="321"/>
            <ac:spMk id="4" creationId="{5D22E884-1D25-2C73-B82F-03658EE0E868}"/>
          </ac:spMkLst>
        </pc:spChg>
      </pc:sldChg>
      <pc:sldChg chg="modSp new">
        <pc:chgData name="Becht, Jennifer M CIV USN COMSC NORFOLK VA (USA)" userId="S::jennifer.m.becht.civ@us.navy.mil::ed1e1550-ce43-46be-bcfd-5bbd48aa559b" providerId="AD" clId="Web-{1FCFC114-BFD5-421B-A518-A99EEC705E2D}" dt="2023-03-22T19:32:58.698" v="261" actId="20577"/>
        <pc:sldMkLst>
          <pc:docMk/>
          <pc:sldMk cId="1946658338" sldId="322"/>
        </pc:sldMkLst>
        <pc:spChg chg="mod">
          <ac:chgData name="Becht, Jennifer M CIV USN COMSC NORFOLK VA (USA)" userId="S::jennifer.m.becht.civ@us.navy.mil::ed1e1550-ce43-46be-bcfd-5bbd48aa559b" providerId="AD" clId="Web-{1FCFC114-BFD5-421B-A518-A99EEC705E2D}" dt="2023-03-22T19:32:58.698" v="261" actId="20577"/>
          <ac:spMkLst>
            <pc:docMk/>
            <pc:sldMk cId="1946658338" sldId="322"/>
            <ac:spMk id="2" creationId="{9E141DBE-542B-EA2E-33A1-8E175D50D8C9}"/>
          </ac:spMkLst>
        </pc:spChg>
        <pc:spChg chg="mod">
          <ac:chgData name="Becht, Jennifer M CIV USN COMSC NORFOLK VA (USA)" userId="S::jennifer.m.becht.civ@us.navy.mil::ed1e1550-ce43-46be-bcfd-5bbd48aa559b" providerId="AD" clId="Web-{1FCFC114-BFD5-421B-A518-A99EEC705E2D}" dt="2023-03-22T19:32:35.666" v="253" actId="20577"/>
          <ac:spMkLst>
            <pc:docMk/>
            <pc:sldMk cId="1946658338" sldId="322"/>
            <ac:spMk id="4" creationId="{B433F0A4-AE55-FBBE-8E2B-A2E6E9714C41}"/>
          </ac:spMkLst>
        </pc:spChg>
      </pc:sldChg>
    </pc:docChg>
  </pc:docChgLst>
  <pc:docChgLst>
    <pc:chgData name="Wojeck, Steffen James CIV USN COMSC NORFOLK VA (USA)" userId="S::steffen.j.wojeck.civ@us.navy.mil::c0e08b15-ce11-48a8-a0b9-6da419ca5f32" providerId="AD" clId="Web-{0CD86725-8131-42B7-8509-DF9B8F27F85B}"/>
    <pc:docChg chg="modSld">
      <pc:chgData name="Wojeck, Steffen James CIV USN COMSC NORFOLK VA (USA)" userId="S::steffen.j.wojeck.civ@us.navy.mil::c0e08b15-ce11-48a8-a0b9-6da419ca5f32" providerId="AD" clId="Web-{0CD86725-8131-42B7-8509-DF9B8F27F85B}" dt="2023-03-23T18:02:18.241" v="227" actId="1076"/>
      <pc:docMkLst>
        <pc:docMk/>
      </pc:docMkLst>
      <pc:sldChg chg="modSp">
        <pc:chgData name="Wojeck, Steffen James CIV USN COMSC NORFOLK VA (USA)" userId="S::steffen.j.wojeck.civ@us.navy.mil::c0e08b15-ce11-48a8-a0b9-6da419ca5f32" providerId="AD" clId="Web-{0CD86725-8131-42B7-8509-DF9B8F27F85B}" dt="2023-03-23T16:16:57.598" v="2" actId="1076"/>
        <pc:sldMkLst>
          <pc:docMk/>
          <pc:sldMk cId="2662887098" sldId="289"/>
        </pc:sldMkLst>
        <pc:picChg chg="mod">
          <ac:chgData name="Wojeck, Steffen James CIV USN COMSC NORFOLK VA (USA)" userId="S::steffen.j.wojeck.civ@us.navy.mil::c0e08b15-ce11-48a8-a0b9-6da419ca5f32" providerId="AD" clId="Web-{0CD86725-8131-42B7-8509-DF9B8F27F85B}" dt="2023-03-23T16:16:57.598" v="2" actId="1076"/>
          <ac:picMkLst>
            <pc:docMk/>
            <pc:sldMk cId="2662887098" sldId="289"/>
            <ac:picMk id="8" creationId="{A77BF923-AC87-57FC-2196-226D676034AE}"/>
          </ac:picMkLst>
        </pc:picChg>
        <pc:picChg chg="mod">
          <ac:chgData name="Wojeck, Steffen James CIV USN COMSC NORFOLK VA (USA)" userId="S::steffen.j.wojeck.civ@us.navy.mil::c0e08b15-ce11-48a8-a0b9-6da419ca5f32" providerId="AD" clId="Web-{0CD86725-8131-42B7-8509-DF9B8F27F85B}" dt="2023-03-23T16:16:55.926" v="1" actId="1076"/>
          <ac:picMkLst>
            <pc:docMk/>
            <pc:sldMk cId="2662887098" sldId="289"/>
            <ac:picMk id="11" creationId="{F93A1310-3FB4-07BD-9EDC-124638CCB633}"/>
          </ac:picMkLst>
        </pc:picChg>
      </pc:sldChg>
      <pc:sldChg chg="addSp delSp modSp">
        <pc:chgData name="Wojeck, Steffen James CIV USN COMSC NORFOLK VA (USA)" userId="S::steffen.j.wojeck.civ@us.navy.mil::c0e08b15-ce11-48a8-a0b9-6da419ca5f32" providerId="AD" clId="Web-{0CD86725-8131-42B7-8509-DF9B8F27F85B}" dt="2023-03-23T17:20:24.662" v="7"/>
        <pc:sldMkLst>
          <pc:docMk/>
          <pc:sldMk cId="3622583424" sldId="291"/>
        </pc:sldMkLst>
        <pc:spChg chg="mod">
          <ac:chgData name="Wojeck, Steffen James CIV USN COMSC NORFOLK VA (USA)" userId="S::steffen.j.wojeck.civ@us.navy.mil::c0e08b15-ce11-48a8-a0b9-6da419ca5f32" providerId="AD" clId="Web-{0CD86725-8131-42B7-8509-DF9B8F27F85B}" dt="2023-03-23T17:03:17.634" v="5" actId="20577"/>
          <ac:spMkLst>
            <pc:docMk/>
            <pc:sldMk cId="3622583424" sldId="291"/>
            <ac:spMk id="2" creationId="{9B7488AC-0A4A-5EFE-5F62-9F6412292DB1}"/>
          </ac:spMkLst>
        </pc:spChg>
        <pc:picChg chg="del mod">
          <ac:chgData name="Wojeck, Steffen James CIV USN COMSC NORFOLK VA (USA)" userId="S::steffen.j.wojeck.civ@us.navy.mil::c0e08b15-ce11-48a8-a0b9-6da419ca5f32" providerId="AD" clId="Web-{0CD86725-8131-42B7-8509-DF9B8F27F85B}" dt="2023-03-23T17:20:24.662" v="7"/>
          <ac:picMkLst>
            <pc:docMk/>
            <pc:sldMk cId="3622583424" sldId="291"/>
            <ac:picMk id="11" creationId="{A8BB2925-2562-1DBA-C881-44AF19C44D73}"/>
          </ac:picMkLst>
        </pc:picChg>
        <pc:picChg chg="add mod">
          <ac:chgData name="Wojeck, Steffen James CIV USN COMSC NORFOLK VA (USA)" userId="S::steffen.j.wojeck.civ@us.navy.mil::c0e08b15-ce11-48a8-a0b9-6da419ca5f32" providerId="AD" clId="Web-{0CD86725-8131-42B7-8509-DF9B8F27F85B}" dt="2023-03-23T17:01:48.836" v="4" actId="1076"/>
          <ac:picMkLst>
            <pc:docMk/>
            <pc:sldMk cId="3622583424" sldId="291"/>
            <ac:picMk id="14" creationId="{51A5C852-8806-E89F-FF2A-AC4314AABF13}"/>
          </ac:picMkLst>
        </pc:picChg>
      </pc:sldChg>
      <pc:sldChg chg="modSp">
        <pc:chgData name="Wojeck, Steffen James CIV USN COMSC NORFOLK VA (USA)" userId="S::steffen.j.wojeck.civ@us.navy.mil::c0e08b15-ce11-48a8-a0b9-6da419ca5f32" providerId="AD" clId="Web-{0CD86725-8131-42B7-8509-DF9B8F27F85B}" dt="2023-03-23T18:02:18.241" v="227" actId="1076"/>
        <pc:sldMkLst>
          <pc:docMk/>
          <pc:sldMk cId="3191503985" sldId="292"/>
        </pc:sldMkLst>
        <pc:spChg chg="mod">
          <ac:chgData name="Wojeck, Steffen James CIV USN COMSC NORFOLK VA (USA)" userId="S::steffen.j.wojeck.civ@us.navy.mil::c0e08b15-ce11-48a8-a0b9-6da419ca5f32" providerId="AD" clId="Web-{0CD86725-8131-42B7-8509-DF9B8F27F85B}" dt="2023-03-23T18:02:17.475" v="226" actId="20577"/>
          <ac:spMkLst>
            <pc:docMk/>
            <pc:sldMk cId="3191503985" sldId="292"/>
            <ac:spMk id="2" creationId="{6553B5E2-7A9D-2FC2-94C0-084E07184015}"/>
          </ac:spMkLst>
        </pc:spChg>
        <pc:picChg chg="mod modCrop">
          <ac:chgData name="Wojeck, Steffen James CIV USN COMSC NORFOLK VA (USA)" userId="S::steffen.j.wojeck.civ@us.navy.mil::c0e08b15-ce11-48a8-a0b9-6da419ca5f32" providerId="AD" clId="Web-{0CD86725-8131-42B7-8509-DF9B8F27F85B}" dt="2023-03-23T17:43:12.288" v="14" actId="1076"/>
          <ac:picMkLst>
            <pc:docMk/>
            <pc:sldMk cId="3191503985" sldId="292"/>
            <ac:picMk id="7" creationId="{5EFE6316-6ED2-D06D-81C6-8502BF04B009}"/>
          </ac:picMkLst>
        </pc:picChg>
        <pc:picChg chg="mod">
          <ac:chgData name="Wojeck, Steffen James CIV USN COMSC NORFOLK VA (USA)" userId="S::steffen.j.wojeck.civ@us.navy.mil::c0e08b15-ce11-48a8-a0b9-6da419ca5f32" providerId="AD" clId="Web-{0CD86725-8131-42B7-8509-DF9B8F27F85B}" dt="2023-03-23T18:02:18.241" v="227" actId="1076"/>
          <ac:picMkLst>
            <pc:docMk/>
            <pc:sldMk cId="3191503985" sldId="292"/>
            <ac:picMk id="9" creationId="{D4E4C8F6-F7DE-2960-A0F9-BA3FC4E1DA4A}"/>
          </ac:picMkLst>
        </pc:picChg>
      </pc:sldChg>
      <pc:sldChg chg="addSp modSp">
        <pc:chgData name="Wojeck, Steffen James CIV USN COMSC NORFOLK VA (USA)" userId="S::steffen.j.wojeck.civ@us.navy.mil::c0e08b15-ce11-48a8-a0b9-6da419ca5f32" providerId="AD" clId="Web-{0CD86725-8131-42B7-8509-DF9B8F27F85B}" dt="2023-03-23T17:38:38.222" v="11"/>
        <pc:sldMkLst>
          <pc:docMk/>
          <pc:sldMk cId="2901800190" sldId="323"/>
        </pc:sldMkLst>
        <pc:picChg chg="add mod modCrop">
          <ac:chgData name="Wojeck, Steffen James CIV USN COMSC NORFOLK VA (USA)" userId="S::steffen.j.wojeck.civ@us.navy.mil::c0e08b15-ce11-48a8-a0b9-6da419ca5f32" providerId="AD" clId="Web-{0CD86725-8131-42B7-8509-DF9B8F27F85B}" dt="2023-03-23T17:38:38.222" v="11"/>
          <ac:picMkLst>
            <pc:docMk/>
            <pc:sldMk cId="2901800190" sldId="323"/>
            <ac:picMk id="3" creationId="{01E8BA47-F603-439B-A389-7C16B2BBE602}"/>
          </ac:picMkLst>
        </pc:picChg>
      </pc:sldChg>
    </pc:docChg>
  </pc:docChgLst>
  <pc:docChgLst>
    <pc:chgData name="Vo, Thanh-Long D CIV USN COMSC NORFOLK VA (USA)" userId="S::thanh-long.d.vo.civ@us.navy.mil::4c8b7eda-34ca-418b-b74c-d6501d3f0ac3" providerId="AD" clId="Web-{2D0AB276-29E8-463A-A8B7-F4B75B9FC8F2}"/>
    <pc:docChg chg="modSld">
      <pc:chgData name="Vo, Thanh-Long D CIV USN COMSC NORFOLK VA (USA)" userId="S::thanh-long.d.vo.civ@us.navy.mil::4c8b7eda-34ca-418b-b74c-d6501d3f0ac3" providerId="AD" clId="Web-{2D0AB276-29E8-463A-A8B7-F4B75B9FC8F2}" dt="2023-03-23T17:57:07.415" v="5" actId="1076"/>
      <pc:docMkLst>
        <pc:docMk/>
      </pc:docMkLst>
      <pc:sldChg chg="addSp delSp modSp">
        <pc:chgData name="Vo, Thanh-Long D CIV USN COMSC NORFOLK VA (USA)" userId="S::thanh-long.d.vo.civ@us.navy.mil::4c8b7eda-34ca-418b-b74c-d6501d3f0ac3" providerId="AD" clId="Web-{2D0AB276-29E8-463A-A8B7-F4B75B9FC8F2}" dt="2023-03-23T17:57:07.415" v="5" actId="1076"/>
        <pc:sldMkLst>
          <pc:docMk/>
          <pc:sldMk cId="3191503985" sldId="292"/>
        </pc:sldMkLst>
        <pc:spChg chg="add del mod">
          <ac:chgData name="Vo, Thanh-Long D CIV USN COMSC NORFOLK VA (USA)" userId="S::thanh-long.d.vo.civ@us.navy.mil::4c8b7eda-34ca-418b-b74c-d6501d3f0ac3" providerId="AD" clId="Web-{2D0AB276-29E8-463A-A8B7-F4B75B9FC8F2}" dt="2023-03-23T17:56:57.321" v="1"/>
          <ac:spMkLst>
            <pc:docMk/>
            <pc:sldMk cId="3191503985" sldId="292"/>
            <ac:spMk id="6" creationId="{93BD22BC-2DDB-C913-2E7B-BBDC4CA463EB}"/>
          </ac:spMkLst>
        </pc:spChg>
        <pc:picChg chg="del">
          <ac:chgData name="Vo, Thanh-Long D CIV USN COMSC NORFOLK VA (USA)" userId="S::thanh-long.d.vo.civ@us.navy.mil::4c8b7eda-34ca-418b-b74c-d6501d3f0ac3" providerId="AD" clId="Web-{2D0AB276-29E8-463A-A8B7-F4B75B9FC8F2}" dt="2023-03-23T17:56:46.384" v="0"/>
          <ac:picMkLst>
            <pc:docMk/>
            <pc:sldMk cId="3191503985" sldId="292"/>
            <ac:picMk id="7" creationId="{5EFE6316-6ED2-D06D-81C6-8502BF04B009}"/>
          </ac:picMkLst>
        </pc:picChg>
        <pc:picChg chg="add mod ord">
          <ac:chgData name="Vo, Thanh-Long D CIV USN COMSC NORFOLK VA (USA)" userId="S::thanh-long.d.vo.civ@us.navy.mil::4c8b7eda-34ca-418b-b74c-d6501d3f0ac3" providerId="AD" clId="Web-{2D0AB276-29E8-463A-A8B7-F4B75B9FC8F2}" dt="2023-03-23T17:57:07.415" v="5" actId="1076"/>
          <ac:picMkLst>
            <pc:docMk/>
            <pc:sldMk cId="3191503985" sldId="292"/>
            <ac:picMk id="9" creationId="{D4E4C8F6-F7DE-2960-A0F9-BA3FC4E1DA4A}"/>
          </ac:picMkLst>
        </pc:picChg>
      </pc:sldChg>
    </pc:docChg>
  </pc:docChgLst>
  <pc:docChgLst>
    <pc:chgData name="Scott, Nickolas L CIV USN COMSC NORFOLK VA (USA)" userId="S::nickolas.l.scott.civ@us.navy.mil::3b78d67f-9855-485d-b802-6b74dc66e0ac" providerId="AD" clId="Web-{D1B5FFCE-C18F-CE81-EF38-205D34E55F7C}"/>
    <pc:docChg chg="modSld sldOrd">
      <pc:chgData name="Scott, Nickolas L CIV USN COMSC NORFOLK VA (USA)" userId="S::nickolas.l.scott.civ@us.navy.mil::3b78d67f-9855-485d-b802-6b74dc66e0ac" providerId="AD" clId="Web-{D1B5FFCE-C18F-CE81-EF38-205D34E55F7C}" dt="2023-04-14T16:58:28.170" v="1882"/>
      <pc:docMkLst>
        <pc:docMk/>
      </pc:docMkLst>
      <pc:sldChg chg="modSp addCm modCm">
        <pc:chgData name="Scott, Nickolas L CIV USN COMSC NORFOLK VA (USA)" userId="S::nickolas.l.scott.civ@us.navy.mil::3b78d67f-9855-485d-b802-6b74dc66e0ac" providerId="AD" clId="Web-{D1B5FFCE-C18F-CE81-EF38-205D34E55F7C}" dt="2023-04-14T16:33:39.488" v="1877" actId="20577"/>
        <pc:sldMkLst>
          <pc:docMk/>
          <pc:sldMk cId="518994605" sldId="340"/>
        </pc:sldMkLst>
        <pc:spChg chg="mod">
          <ac:chgData name="Scott, Nickolas L CIV USN COMSC NORFOLK VA (USA)" userId="S::nickolas.l.scott.civ@us.navy.mil::3b78d67f-9855-485d-b802-6b74dc66e0ac" providerId="AD" clId="Web-{D1B5FFCE-C18F-CE81-EF38-205D34E55F7C}" dt="2023-04-14T16:33:39.488" v="1877" actId="20577"/>
          <ac:spMkLst>
            <pc:docMk/>
            <pc:sldMk cId="518994605" sldId="340"/>
            <ac:spMk id="2" creationId="{69C196CE-1622-20DF-0817-5A3C85858AB3}"/>
          </ac:spMkLst>
        </pc:spChg>
      </pc:sldChg>
      <pc:sldChg chg="addSp delSp modSp ord">
        <pc:chgData name="Scott, Nickolas L CIV USN COMSC NORFOLK VA (USA)" userId="S::nickolas.l.scott.civ@us.navy.mil::3b78d67f-9855-485d-b802-6b74dc66e0ac" providerId="AD" clId="Web-{D1B5FFCE-C18F-CE81-EF38-205D34E55F7C}" dt="2023-04-14T16:41:14.198" v="1881" actId="20577"/>
        <pc:sldMkLst>
          <pc:docMk/>
          <pc:sldMk cId="1579816818" sldId="342"/>
        </pc:sldMkLst>
        <pc:spChg chg="mod">
          <ac:chgData name="Scott, Nickolas L CIV USN COMSC NORFOLK VA (USA)" userId="S::nickolas.l.scott.civ@us.navy.mil::3b78d67f-9855-485d-b802-6b74dc66e0ac" providerId="AD" clId="Web-{D1B5FFCE-C18F-CE81-EF38-205D34E55F7C}" dt="2023-04-14T16:41:14.198" v="1881" actId="20577"/>
          <ac:spMkLst>
            <pc:docMk/>
            <pc:sldMk cId="1579816818" sldId="342"/>
            <ac:spMk id="2" creationId="{E65D5520-2188-E69F-B1FC-707C4CAE6A75}"/>
          </ac:spMkLst>
        </pc:spChg>
        <pc:spChg chg="mod">
          <ac:chgData name="Scott, Nickolas L CIV USN COMSC NORFOLK VA (USA)" userId="S::nickolas.l.scott.civ@us.navy.mil::3b78d67f-9855-485d-b802-6b74dc66e0ac" providerId="AD" clId="Web-{D1B5FFCE-C18F-CE81-EF38-205D34E55F7C}" dt="2023-04-14T15:10:29.640" v="1676" actId="20577"/>
          <ac:spMkLst>
            <pc:docMk/>
            <pc:sldMk cId="1579816818" sldId="342"/>
            <ac:spMk id="4" creationId="{E0AA48FD-041B-77A1-48E1-D38F03848EC3}"/>
          </ac:spMkLst>
        </pc:spChg>
        <pc:spChg chg="del">
          <ac:chgData name="Scott, Nickolas L CIV USN COMSC NORFOLK VA (USA)" userId="S::nickolas.l.scott.civ@us.navy.mil::3b78d67f-9855-485d-b802-6b74dc66e0ac" providerId="AD" clId="Web-{D1B5FFCE-C18F-CE81-EF38-205D34E55F7C}" dt="2023-04-14T15:01:46.897" v="1110"/>
          <ac:spMkLst>
            <pc:docMk/>
            <pc:sldMk cId="1579816818" sldId="342"/>
            <ac:spMk id="5" creationId="{784EDA84-B1F4-9551-FB0C-99C6CD68E3B7}"/>
          </ac:spMkLst>
        </pc:spChg>
        <pc:spChg chg="del mod">
          <ac:chgData name="Scott, Nickolas L CIV USN COMSC NORFOLK VA (USA)" userId="S::nickolas.l.scott.civ@us.navy.mil::3b78d67f-9855-485d-b802-6b74dc66e0ac" providerId="AD" clId="Web-{D1B5FFCE-C18F-CE81-EF38-205D34E55F7C}" dt="2023-04-14T15:02:03.913" v="1116"/>
          <ac:spMkLst>
            <pc:docMk/>
            <pc:sldMk cId="1579816818" sldId="342"/>
            <ac:spMk id="6" creationId="{59CE8B05-3359-6A78-B9B2-E259F3F5203D}"/>
          </ac:spMkLst>
        </pc:spChg>
        <pc:graphicFrameChg chg="add mod ord modGraphic">
          <ac:chgData name="Scott, Nickolas L CIV USN COMSC NORFOLK VA (USA)" userId="S::nickolas.l.scott.civ@us.navy.mil::3b78d67f-9855-485d-b802-6b74dc66e0ac" providerId="AD" clId="Web-{D1B5FFCE-C18F-CE81-EF38-205D34E55F7C}" dt="2023-04-14T16:26:01.981" v="1840" actId="1076"/>
          <ac:graphicFrameMkLst>
            <pc:docMk/>
            <pc:sldMk cId="1579816818" sldId="342"/>
            <ac:graphicFrameMk id="3" creationId="{DB876852-D403-5B45-780A-5F38B5B20923}"/>
          </ac:graphicFrameMkLst>
        </pc:graphicFrameChg>
      </pc:sldChg>
      <pc:sldChg chg="addCm modCm">
        <pc:chgData name="Scott, Nickolas L CIV USN COMSC NORFOLK VA (USA)" userId="S::nickolas.l.scott.civ@us.navy.mil::3b78d67f-9855-485d-b802-6b74dc66e0ac" providerId="AD" clId="Web-{D1B5FFCE-C18F-CE81-EF38-205D34E55F7C}" dt="2023-04-14T16:58:28.170" v="1882"/>
        <pc:sldMkLst>
          <pc:docMk/>
          <pc:sldMk cId="3590547637" sldId="345"/>
        </pc:sldMkLst>
      </pc:sldChg>
    </pc:docChg>
  </pc:docChgLst>
  <pc:docChgLst>
    <pc:chgData name="Becht, Jennifer M CIV USN COMSC NORFOLK VA (USA)" userId="S::jennifer.m.becht.civ@us.navy.mil::ed1e1550-ce43-46be-bcfd-5bbd48aa559b" providerId="AD" clId="Web-{F6A4C5E0-2E8D-4722-97D6-40C18681D928}"/>
    <pc:docChg chg="modSld">
      <pc:chgData name="Becht, Jennifer M CIV USN COMSC NORFOLK VA (USA)" userId="S::jennifer.m.becht.civ@us.navy.mil::ed1e1550-ce43-46be-bcfd-5bbd48aa559b" providerId="AD" clId="Web-{F6A4C5E0-2E8D-4722-97D6-40C18681D928}" dt="2023-04-04T16:51:34.673" v="7" actId="1076"/>
      <pc:docMkLst>
        <pc:docMk/>
      </pc:docMkLst>
      <pc:sldChg chg="addSp delSp modSp">
        <pc:chgData name="Becht, Jennifer M CIV USN COMSC NORFOLK VA (USA)" userId="S::jennifer.m.becht.civ@us.navy.mil::ed1e1550-ce43-46be-bcfd-5bbd48aa559b" providerId="AD" clId="Web-{F6A4C5E0-2E8D-4722-97D6-40C18681D928}" dt="2023-04-04T16:51:34.673" v="7" actId="1076"/>
        <pc:sldMkLst>
          <pc:docMk/>
          <pc:sldMk cId="2827481250" sldId="338"/>
        </pc:sldMkLst>
        <pc:spChg chg="add del mod">
          <ac:chgData name="Becht, Jennifer M CIV USN COMSC NORFOLK VA (USA)" userId="S::jennifer.m.becht.civ@us.navy.mil::ed1e1550-ce43-46be-bcfd-5bbd48aa559b" providerId="AD" clId="Web-{F6A4C5E0-2E8D-4722-97D6-40C18681D928}" dt="2023-04-04T16:51:17.251" v="1"/>
          <ac:spMkLst>
            <pc:docMk/>
            <pc:sldMk cId="2827481250" sldId="338"/>
            <ac:spMk id="5" creationId="{B94645DC-5633-C649-48F7-0016F70F1B0E}"/>
          </ac:spMkLst>
        </pc:spChg>
        <pc:picChg chg="add mod ord">
          <ac:chgData name="Becht, Jennifer M CIV USN COMSC NORFOLK VA (USA)" userId="S::jennifer.m.becht.civ@us.navy.mil::ed1e1550-ce43-46be-bcfd-5bbd48aa559b" providerId="AD" clId="Web-{F6A4C5E0-2E8D-4722-97D6-40C18681D928}" dt="2023-04-04T16:51:34.673" v="7" actId="1076"/>
          <ac:picMkLst>
            <pc:docMk/>
            <pc:sldMk cId="2827481250" sldId="338"/>
            <ac:picMk id="6" creationId="{0A47AEBD-DA60-FB06-60C5-28FC39CC81B3}"/>
          </ac:picMkLst>
        </pc:picChg>
        <pc:picChg chg="del">
          <ac:chgData name="Becht, Jennifer M CIV USN COMSC NORFOLK VA (USA)" userId="S::jennifer.m.becht.civ@us.navy.mil::ed1e1550-ce43-46be-bcfd-5bbd48aa559b" providerId="AD" clId="Web-{F6A4C5E0-2E8D-4722-97D6-40C18681D928}" dt="2023-04-04T16:50:23.579" v="0"/>
          <ac:picMkLst>
            <pc:docMk/>
            <pc:sldMk cId="2827481250" sldId="338"/>
            <ac:picMk id="8" creationId="{328E03ED-B172-0F9E-3CBA-92182C0DE6F5}"/>
          </ac:picMkLst>
        </pc:picChg>
      </pc:sldChg>
    </pc:docChg>
  </pc:docChgLst>
  <pc:docChgLst>
    <pc:chgData name="Nguyen, Trucmy T CIV USN COMSC NORFOLK VA (USA)" userId="S::trucmy.t.nguyen.civ@us.navy.mil::68c06a9a-3469-453d-9cee-f44780289a20" providerId="AD" clId="Web-{3C4A2123-4A2C-4894-8744-5B37298FBE7E}"/>
    <pc:docChg chg="modSld">
      <pc:chgData name="Nguyen, Trucmy T CIV USN COMSC NORFOLK VA (USA)" userId="S::trucmy.t.nguyen.civ@us.navy.mil::68c06a9a-3469-453d-9cee-f44780289a20" providerId="AD" clId="Web-{3C4A2123-4A2C-4894-8744-5B37298FBE7E}" dt="2023-03-30T15:28:43.983" v="9" actId="1076"/>
      <pc:docMkLst>
        <pc:docMk/>
      </pc:docMkLst>
      <pc:sldChg chg="modSp">
        <pc:chgData name="Nguyen, Trucmy T CIV USN COMSC NORFOLK VA (USA)" userId="S::trucmy.t.nguyen.civ@us.navy.mil::68c06a9a-3469-453d-9cee-f44780289a20" providerId="AD" clId="Web-{3C4A2123-4A2C-4894-8744-5B37298FBE7E}" dt="2023-03-30T15:28:43.983" v="9" actId="1076"/>
        <pc:sldMkLst>
          <pc:docMk/>
          <pc:sldMk cId="3191503985" sldId="292"/>
        </pc:sldMkLst>
        <pc:picChg chg="mod">
          <ac:chgData name="Nguyen, Trucmy T CIV USN COMSC NORFOLK VA (USA)" userId="S::trucmy.t.nguyen.civ@us.navy.mil::68c06a9a-3469-453d-9cee-f44780289a20" providerId="AD" clId="Web-{3C4A2123-4A2C-4894-8744-5B37298FBE7E}" dt="2023-03-30T15:28:35.952" v="6" actId="1076"/>
          <ac:picMkLst>
            <pc:docMk/>
            <pc:sldMk cId="3191503985" sldId="292"/>
            <ac:picMk id="9" creationId="{D4E4C8F6-F7DE-2960-A0F9-BA3FC4E1DA4A}"/>
          </ac:picMkLst>
        </pc:picChg>
        <pc:picChg chg="mod">
          <ac:chgData name="Nguyen, Trucmy T CIV USN COMSC NORFOLK VA (USA)" userId="S::trucmy.t.nguyen.civ@us.navy.mil::68c06a9a-3469-453d-9cee-f44780289a20" providerId="AD" clId="Web-{3C4A2123-4A2C-4894-8744-5B37298FBE7E}" dt="2023-03-30T15:28:43.983" v="9" actId="1076"/>
          <ac:picMkLst>
            <pc:docMk/>
            <pc:sldMk cId="3191503985" sldId="292"/>
            <ac:picMk id="19" creationId="{3CE23E5C-1A52-7B8D-14C2-93F80EC34680}"/>
          </ac:picMkLst>
        </pc:picChg>
      </pc:sldChg>
    </pc:docChg>
  </pc:docChgLst>
  <pc:docChgLst>
    <pc:chgData name="Nguyen, Trucmy T CIV USN COMSC NORFOLK VA (USA)" userId="S::trucmy.t.nguyen.civ@us.navy.mil::68c06a9a-3469-453d-9cee-f44780289a20" providerId="AD" clId="Web-{F4DA522E-7E67-4B62-A50F-3E4C12DBCB8D}"/>
    <pc:docChg chg="mod">
      <pc:chgData name="Nguyen, Trucmy T CIV USN COMSC NORFOLK VA (USA)" userId="S::trucmy.t.nguyen.civ@us.navy.mil::68c06a9a-3469-453d-9cee-f44780289a20" providerId="AD" clId="Web-{F4DA522E-7E67-4B62-A50F-3E4C12DBCB8D}" dt="2023-03-23T19:15:19.758" v="1"/>
      <pc:docMkLst>
        <pc:docMk/>
      </pc:docMkLst>
      <pc:sldChg chg="modCm">
        <pc:chgData name="Nguyen, Trucmy T CIV USN COMSC NORFOLK VA (USA)" userId="S::trucmy.t.nguyen.civ@us.navy.mil::68c06a9a-3469-453d-9cee-f44780289a20" providerId="AD" clId="Web-{F4DA522E-7E67-4B62-A50F-3E4C12DBCB8D}" dt="2023-03-23T19:15:19.758" v="1"/>
        <pc:sldMkLst>
          <pc:docMk/>
          <pc:sldMk cId="3622583424" sldId="291"/>
        </pc:sldMkLst>
      </pc:sldChg>
    </pc:docChg>
  </pc:docChgLst>
  <pc:docChgLst>
    <pc:chgData name="Becht, Jennifer M CIV USN COMSC NORFOLK VA (USA)" userId="S::jennifer.m.becht.civ@us.navy.mil::ed1e1550-ce43-46be-bcfd-5bbd48aa559b" providerId="AD" clId="Web-{E9D488BF-2455-481C-9C40-36CB5186DD64}"/>
    <pc:docChg chg="modSld sldOrd">
      <pc:chgData name="Becht, Jennifer M CIV USN COMSC NORFOLK VA (USA)" userId="S::jennifer.m.becht.civ@us.navy.mil::ed1e1550-ce43-46be-bcfd-5bbd48aa559b" providerId="AD" clId="Web-{E9D488BF-2455-481C-9C40-36CB5186DD64}" dt="2023-04-06T17:59:53.421" v="60" actId="20577"/>
      <pc:docMkLst>
        <pc:docMk/>
      </pc:docMkLst>
      <pc:sldChg chg="ord">
        <pc:chgData name="Becht, Jennifer M CIV USN COMSC NORFOLK VA (USA)" userId="S::jennifer.m.becht.civ@us.navy.mil::ed1e1550-ce43-46be-bcfd-5bbd48aa559b" providerId="AD" clId="Web-{E9D488BF-2455-481C-9C40-36CB5186DD64}" dt="2023-04-06T17:54:30.774" v="26"/>
        <pc:sldMkLst>
          <pc:docMk/>
          <pc:sldMk cId="1582111946" sldId="276"/>
        </pc:sldMkLst>
      </pc:sldChg>
      <pc:sldChg chg="modSp">
        <pc:chgData name="Becht, Jennifer M CIV USN COMSC NORFOLK VA (USA)" userId="S::jennifer.m.becht.civ@us.navy.mil::ed1e1550-ce43-46be-bcfd-5bbd48aa559b" providerId="AD" clId="Web-{E9D488BF-2455-481C-9C40-36CB5186DD64}" dt="2023-04-06T17:55:59.901" v="37" actId="20577"/>
        <pc:sldMkLst>
          <pc:docMk/>
          <pc:sldMk cId="1735705684" sldId="295"/>
        </pc:sldMkLst>
        <pc:spChg chg="mod">
          <ac:chgData name="Becht, Jennifer M CIV USN COMSC NORFOLK VA (USA)" userId="S::jennifer.m.becht.civ@us.navy.mil::ed1e1550-ce43-46be-bcfd-5bbd48aa559b" providerId="AD" clId="Web-{E9D488BF-2455-481C-9C40-36CB5186DD64}" dt="2023-04-06T17:55:59.901" v="37" actId="20577"/>
          <ac:spMkLst>
            <pc:docMk/>
            <pc:sldMk cId="1735705684" sldId="295"/>
            <ac:spMk id="2" creationId="{E65D5520-2188-E69F-B1FC-707C4CAE6A75}"/>
          </ac:spMkLst>
        </pc:spChg>
      </pc:sldChg>
      <pc:sldChg chg="ord">
        <pc:chgData name="Becht, Jennifer M CIV USN COMSC NORFOLK VA (USA)" userId="S::jennifer.m.becht.civ@us.navy.mil::ed1e1550-ce43-46be-bcfd-5bbd48aa559b" providerId="AD" clId="Web-{E9D488BF-2455-481C-9C40-36CB5186DD64}" dt="2023-04-06T17:56:52.324" v="39"/>
        <pc:sldMkLst>
          <pc:docMk/>
          <pc:sldMk cId="2168158455" sldId="312"/>
        </pc:sldMkLst>
      </pc:sldChg>
      <pc:sldChg chg="modSp">
        <pc:chgData name="Becht, Jennifer M CIV USN COMSC NORFOLK VA (USA)" userId="S::jennifer.m.becht.civ@us.navy.mil::ed1e1550-ce43-46be-bcfd-5bbd48aa559b" providerId="AD" clId="Web-{E9D488BF-2455-481C-9C40-36CB5186DD64}" dt="2023-04-06T17:58:30.013" v="43" actId="20577"/>
        <pc:sldMkLst>
          <pc:docMk/>
          <pc:sldMk cId="1775290236" sldId="324"/>
        </pc:sldMkLst>
        <pc:spChg chg="mod">
          <ac:chgData name="Becht, Jennifer M CIV USN COMSC NORFOLK VA (USA)" userId="S::jennifer.m.becht.civ@us.navy.mil::ed1e1550-ce43-46be-bcfd-5bbd48aa559b" providerId="AD" clId="Web-{E9D488BF-2455-481C-9C40-36CB5186DD64}" dt="2023-04-06T17:58:30.013" v="43" actId="20577"/>
          <ac:spMkLst>
            <pc:docMk/>
            <pc:sldMk cId="1775290236" sldId="324"/>
            <ac:spMk id="2" creationId="{9B7488AC-0A4A-5EFE-5F62-9F6412292DB1}"/>
          </ac:spMkLst>
        </pc:spChg>
      </pc:sldChg>
      <pc:sldChg chg="modSp">
        <pc:chgData name="Becht, Jennifer M CIV USN COMSC NORFOLK VA (USA)" userId="S::jennifer.m.becht.civ@us.navy.mil::ed1e1550-ce43-46be-bcfd-5bbd48aa559b" providerId="AD" clId="Web-{E9D488BF-2455-481C-9C40-36CB5186DD64}" dt="2023-04-06T17:59:53.421" v="60" actId="20577"/>
        <pc:sldMkLst>
          <pc:docMk/>
          <pc:sldMk cId="3088820108" sldId="332"/>
        </pc:sldMkLst>
        <pc:spChg chg="mod">
          <ac:chgData name="Becht, Jennifer M CIV USN COMSC NORFOLK VA (USA)" userId="S::jennifer.m.becht.civ@us.navy.mil::ed1e1550-ce43-46be-bcfd-5bbd48aa559b" providerId="AD" clId="Web-{E9D488BF-2455-481C-9C40-36CB5186DD64}" dt="2023-04-06T17:59:53.421" v="60" actId="20577"/>
          <ac:spMkLst>
            <pc:docMk/>
            <pc:sldMk cId="3088820108" sldId="332"/>
            <ac:spMk id="2" creationId="{52C9E1CB-7681-C94E-AA5B-DCC951143400}"/>
          </ac:spMkLst>
        </pc:spChg>
      </pc:sldChg>
      <pc:sldChg chg="ord">
        <pc:chgData name="Becht, Jennifer M CIV USN COMSC NORFOLK VA (USA)" userId="S::jennifer.m.becht.civ@us.navy.mil::ed1e1550-ce43-46be-bcfd-5bbd48aa559b" providerId="AD" clId="Web-{E9D488BF-2455-481C-9C40-36CB5186DD64}" dt="2023-04-06T17:58:05.184" v="40"/>
        <pc:sldMkLst>
          <pc:docMk/>
          <pc:sldMk cId="2827481250" sldId="338"/>
        </pc:sldMkLst>
      </pc:sldChg>
      <pc:sldChg chg="modSp">
        <pc:chgData name="Becht, Jennifer M CIV USN COMSC NORFOLK VA (USA)" userId="S::jennifer.m.becht.civ@us.navy.mil::ed1e1550-ce43-46be-bcfd-5bbd48aa559b" providerId="AD" clId="Web-{E9D488BF-2455-481C-9C40-36CB5186DD64}" dt="2023-04-06T17:55:37.463" v="35" actId="20577"/>
        <pc:sldMkLst>
          <pc:docMk/>
          <pc:sldMk cId="518994605" sldId="340"/>
        </pc:sldMkLst>
        <pc:spChg chg="mod">
          <ac:chgData name="Becht, Jennifer M CIV USN COMSC NORFOLK VA (USA)" userId="S::jennifer.m.becht.civ@us.navy.mil::ed1e1550-ce43-46be-bcfd-5bbd48aa559b" providerId="AD" clId="Web-{E9D488BF-2455-481C-9C40-36CB5186DD64}" dt="2023-04-06T17:55:15.009" v="34" actId="20577"/>
          <ac:spMkLst>
            <pc:docMk/>
            <pc:sldMk cId="518994605" sldId="340"/>
            <ac:spMk id="2" creationId="{69C196CE-1622-20DF-0817-5A3C85858AB3}"/>
          </ac:spMkLst>
        </pc:spChg>
        <pc:spChg chg="mod">
          <ac:chgData name="Becht, Jennifer M CIV USN COMSC NORFOLK VA (USA)" userId="S::jennifer.m.becht.civ@us.navy.mil::ed1e1550-ce43-46be-bcfd-5bbd48aa559b" providerId="AD" clId="Web-{E9D488BF-2455-481C-9C40-36CB5186DD64}" dt="2023-04-06T17:55:37.463" v="35" actId="20577"/>
          <ac:spMkLst>
            <pc:docMk/>
            <pc:sldMk cId="518994605" sldId="340"/>
            <ac:spMk id="4" creationId="{78D243B5-C92B-0E8B-A129-C69B53684AA0}"/>
          </ac:spMkLst>
        </pc:spChg>
      </pc:sldChg>
    </pc:docChg>
  </pc:docChgLst>
  <pc:docChgLst>
    <pc:chgData name="Nguyen, Trucmy T CIV USN COMSC NORFOLK VA (USA)" userId="S::trucmy.t.nguyen.civ@us.navy.mil::68c06a9a-3469-453d-9cee-f44780289a20" providerId="AD" clId="Web-{06A92540-4AD9-4379-8773-21DD0F198D10}"/>
    <pc:docChg chg="addSld modSld">
      <pc:chgData name="Nguyen, Trucmy T CIV USN COMSC NORFOLK VA (USA)" userId="S::trucmy.t.nguyen.civ@us.navy.mil::68c06a9a-3469-453d-9cee-f44780289a20" providerId="AD" clId="Web-{06A92540-4AD9-4379-8773-21DD0F198D10}" dt="2023-03-23T17:47:50.119" v="1008"/>
      <pc:docMkLst>
        <pc:docMk/>
      </pc:docMkLst>
      <pc:sldChg chg="modNotes">
        <pc:chgData name="Nguyen, Trucmy T CIV USN COMSC NORFOLK VA (USA)" userId="S::trucmy.t.nguyen.civ@us.navy.mil::68c06a9a-3469-453d-9cee-f44780289a20" providerId="AD" clId="Web-{06A92540-4AD9-4379-8773-21DD0F198D10}" dt="2023-03-23T16:18:49.403" v="11"/>
        <pc:sldMkLst>
          <pc:docMk/>
          <pc:sldMk cId="2662887098" sldId="289"/>
        </pc:sldMkLst>
      </pc:sldChg>
      <pc:sldChg chg="addSp delSp modSp">
        <pc:chgData name="Nguyen, Trucmy T CIV USN COMSC NORFOLK VA (USA)" userId="S::trucmy.t.nguyen.civ@us.navy.mil::68c06a9a-3469-453d-9cee-f44780289a20" providerId="AD" clId="Web-{06A92540-4AD9-4379-8773-21DD0F198D10}" dt="2023-03-23T16:53:35.146" v="171"/>
        <pc:sldMkLst>
          <pc:docMk/>
          <pc:sldMk cId="185851968" sldId="290"/>
        </pc:sldMkLst>
        <pc:spChg chg="del mod">
          <ac:chgData name="Nguyen, Trucmy T CIV USN COMSC NORFOLK VA (USA)" userId="S::trucmy.t.nguyen.civ@us.navy.mil::68c06a9a-3469-453d-9cee-f44780289a20" providerId="AD" clId="Web-{06A92540-4AD9-4379-8773-21DD0F198D10}" dt="2023-03-23T16:53:25.052" v="170"/>
          <ac:spMkLst>
            <pc:docMk/>
            <pc:sldMk cId="185851968" sldId="290"/>
            <ac:spMk id="2" creationId="{8EE97386-EA02-3A41-912E-B685F22059BA}"/>
          </ac:spMkLst>
        </pc:spChg>
        <pc:spChg chg="add del mod">
          <ac:chgData name="Nguyen, Trucmy T CIV USN COMSC NORFOLK VA (USA)" userId="S::trucmy.t.nguyen.civ@us.navy.mil::68c06a9a-3469-453d-9cee-f44780289a20" providerId="AD" clId="Web-{06A92540-4AD9-4379-8773-21DD0F198D10}" dt="2023-03-23T16:53:35.146" v="171"/>
          <ac:spMkLst>
            <pc:docMk/>
            <pc:sldMk cId="185851968" sldId="290"/>
            <ac:spMk id="5" creationId="{FD4FEDE5-C77E-538B-6DD5-4F831C68CC10}"/>
          </ac:spMkLst>
        </pc:spChg>
        <pc:spChg chg="mod">
          <ac:chgData name="Nguyen, Trucmy T CIV USN COMSC NORFOLK VA (USA)" userId="S::trucmy.t.nguyen.civ@us.navy.mil::68c06a9a-3469-453d-9cee-f44780289a20" providerId="AD" clId="Web-{06A92540-4AD9-4379-8773-21DD0F198D10}" dt="2023-03-23T16:51:32.769" v="162" actId="20577"/>
          <ac:spMkLst>
            <pc:docMk/>
            <pc:sldMk cId="185851968" sldId="290"/>
            <ac:spMk id="6" creationId="{8F5C0C6B-EBAD-B751-A93E-1467DEB03346}"/>
          </ac:spMkLst>
        </pc:spChg>
        <pc:picChg chg="mod">
          <ac:chgData name="Nguyen, Trucmy T CIV USN COMSC NORFOLK VA (USA)" userId="S::trucmy.t.nguyen.civ@us.navy.mil::68c06a9a-3469-453d-9cee-f44780289a20" providerId="AD" clId="Web-{06A92540-4AD9-4379-8773-21DD0F198D10}" dt="2023-03-23T16:19:18.622" v="12" actId="14100"/>
          <ac:picMkLst>
            <pc:docMk/>
            <pc:sldMk cId="185851968" sldId="290"/>
            <ac:picMk id="7" creationId="{B8A45EDF-D383-8827-07C9-9669FCCE4B7A}"/>
          </ac:picMkLst>
        </pc:picChg>
        <pc:picChg chg="mod">
          <ac:chgData name="Nguyen, Trucmy T CIV USN COMSC NORFOLK VA (USA)" userId="S::trucmy.t.nguyen.civ@us.navy.mil::68c06a9a-3469-453d-9cee-f44780289a20" providerId="AD" clId="Web-{06A92540-4AD9-4379-8773-21DD0F198D10}" dt="2023-03-23T16:45:10.480" v="105" actId="1076"/>
          <ac:picMkLst>
            <pc:docMk/>
            <pc:sldMk cId="185851968" sldId="290"/>
            <ac:picMk id="8" creationId="{52582CAA-FBB4-2DF2-2B67-EDE047B4FDED}"/>
          </ac:picMkLst>
        </pc:picChg>
        <pc:picChg chg="mod">
          <ac:chgData name="Nguyen, Trucmy T CIV USN COMSC NORFOLK VA (USA)" userId="S::trucmy.t.nguyen.civ@us.navy.mil::68c06a9a-3469-453d-9cee-f44780289a20" providerId="AD" clId="Web-{06A92540-4AD9-4379-8773-21DD0F198D10}" dt="2023-03-23T16:45:00.793" v="103" actId="1076"/>
          <ac:picMkLst>
            <pc:docMk/>
            <pc:sldMk cId="185851968" sldId="290"/>
            <ac:picMk id="9" creationId="{3B4BF8B7-A9C1-882F-F4FA-D8CEF5C644E5}"/>
          </ac:picMkLst>
        </pc:picChg>
      </pc:sldChg>
      <pc:sldChg chg="addSp delSp modSp modNotes">
        <pc:chgData name="Nguyen, Trucmy T CIV USN COMSC NORFOLK VA (USA)" userId="S::trucmy.t.nguyen.civ@us.navy.mil::68c06a9a-3469-453d-9cee-f44780289a20" providerId="AD" clId="Web-{06A92540-4AD9-4379-8773-21DD0F198D10}" dt="2023-03-23T17:33:04.725" v="846" actId="20577"/>
        <pc:sldMkLst>
          <pc:docMk/>
          <pc:sldMk cId="3622583424" sldId="291"/>
        </pc:sldMkLst>
        <pc:spChg chg="mod">
          <ac:chgData name="Nguyen, Trucmy T CIV USN COMSC NORFOLK VA (USA)" userId="S::trucmy.t.nguyen.civ@us.navy.mil::68c06a9a-3469-453d-9cee-f44780289a20" providerId="AD" clId="Web-{06A92540-4AD9-4379-8773-21DD0F198D10}" dt="2023-03-23T17:33:04.725" v="846" actId="20577"/>
          <ac:spMkLst>
            <pc:docMk/>
            <pc:sldMk cId="3622583424" sldId="291"/>
            <ac:spMk id="2" creationId="{9B7488AC-0A4A-5EFE-5F62-9F6412292DB1}"/>
          </ac:spMkLst>
        </pc:spChg>
        <pc:spChg chg="add mod">
          <ac:chgData name="Nguyen, Trucmy T CIV USN COMSC NORFOLK VA (USA)" userId="S::trucmy.t.nguyen.civ@us.navy.mil::68c06a9a-3469-453d-9cee-f44780289a20" providerId="AD" clId="Web-{06A92540-4AD9-4379-8773-21DD0F198D10}" dt="2023-03-23T17:00:41.108" v="197" actId="1076"/>
          <ac:spMkLst>
            <pc:docMk/>
            <pc:sldMk cId="3622583424" sldId="291"/>
            <ac:spMk id="10" creationId="{600AF011-776C-C46B-C1A6-A6D80C0BA782}"/>
          </ac:spMkLst>
        </pc:spChg>
        <pc:picChg chg="del mod">
          <ac:chgData name="Nguyen, Trucmy T CIV USN COMSC NORFOLK VA (USA)" userId="S::trucmy.t.nguyen.civ@us.navy.mil::68c06a9a-3469-453d-9cee-f44780289a20" providerId="AD" clId="Web-{06A92540-4AD9-4379-8773-21DD0F198D10}" dt="2023-03-23T17:09:38.197" v="493"/>
          <ac:picMkLst>
            <pc:docMk/>
            <pc:sldMk cId="3622583424" sldId="291"/>
            <ac:picMk id="3" creationId="{2B91D4FB-80AF-C45B-8D79-CB813F24D236}"/>
          </ac:picMkLst>
        </pc:picChg>
        <pc:picChg chg="mod">
          <ac:chgData name="Nguyen, Trucmy T CIV USN COMSC NORFOLK VA (USA)" userId="S::trucmy.t.nguyen.civ@us.navy.mil::68c06a9a-3469-453d-9cee-f44780289a20" providerId="AD" clId="Web-{06A92540-4AD9-4379-8773-21DD0F198D10}" dt="2023-03-23T17:21:59.461" v="633" actId="14100"/>
          <ac:picMkLst>
            <pc:docMk/>
            <pc:sldMk cId="3622583424" sldId="291"/>
            <ac:picMk id="5" creationId="{F6E49308-D3F7-27D7-383D-B23F2A68D281}"/>
          </ac:picMkLst>
        </pc:picChg>
        <pc:picChg chg="mod">
          <ac:chgData name="Nguyen, Trucmy T CIV USN COMSC NORFOLK VA (USA)" userId="S::trucmy.t.nguyen.civ@us.navy.mil::68c06a9a-3469-453d-9cee-f44780289a20" providerId="AD" clId="Web-{06A92540-4AD9-4379-8773-21DD0F198D10}" dt="2023-03-23T17:29:49.174" v="792" actId="1076"/>
          <ac:picMkLst>
            <pc:docMk/>
            <pc:sldMk cId="3622583424" sldId="291"/>
            <ac:picMk id="6" creationId="{760F0BE9-7AAB-D6C2-7DF1-70B2372BD4F1}"/>
          </ac:picMkLst>
        </pc:picChg>
        <pc:picChg chg="mod">
          <ac:chgData name="Nguyen, Trucmy T CIV USN COMSC NORFOLK VA (USA)" userId="S::trucmy.t.nguyen.civ@us.navy.mil::68c06a9a-3469-453d-9cee-f44780289a20" providerId="AD" clId="Web-{06A92540-4AD9-4379-8773-21DD0F198D10}" dt="2023-03-23T16:57:46.229" v="187" actId="1076"/>
          <ac:picMkLst>
            <pc:docMk/>
            <pc:sldMk cId="3622583424" sldId="291"/>
            <ac:picMk id="7" creationId="{70225BDF-6ED8-A48D-3FFE-F603C484329E}"/>
          </ac:picMkLst>
        </pc:picChg>
        <pc:picChg chg="mod">
          <ac:chgData name="Nguyen, Trucmy T CIV USN COMSC NORFOLK VA (USA)" userId="S::trucmy.t.nguyen.civ@us.navy.mil::68c06a9a-3469-453d-9cee-f44780289a20" providerId="AD" clId="Web-{06A92540-4AD9-4379-8773-21DD0F198D10}" dt="2023-03-23T17:21:43.664" v="630" actId="1076"/>
          <ac:picMkLst>
            <pc:docMk/>
            <pc:sldMk cId="3622583424" sldId="291"/>
            <ac:picMk id="8" creationId="{DBB83BE9-7F86-E13B-4899-9BE12C51E0F2}"/>
          </ac:picMkLst>
        </pc:picChg>
        <pc:picChg chg="mod">
          <ac:chgData name="Nguyen, Trucmy T CIV USN COMSC NORFOLK VA (USA)" userId="S::trucmy.t.nguyen.civ@us.navy.mil::68c06a9a-3469-453d-9cee-f44780289a20" providerId="AD" clId="Web-{06A92540-4AD9-4379-8773-21DD0F198D10}" dt="2023-03-23T16:57:25.182" v="185" actId="1076"/>
          <ac:picMkLst>
            <pc:docMk/>
            <pc:sldMk cId="3622583424" sldId="291"/>
            <ac:picMk id="12" creationId="{49C7D577-7B95-AC34-C362-4CDD99A5CB9E}"/>
          </ac:picMkLst>
        </pc:picChg>
        <pc:picChg chg="mod">
          <ac:chgData name="Nguyen, Trucmy T CIV USN COMSC NORFOLK VA (USA)" userId="S::trucmy.t.nguyen.civ@us.navy.mil::68c06a9a-3469-453d-9cee-f44780289a20" providerId="AD" clId="Web-{06A92540-4AD9-4379-8773-21DD0F198D10}" dt="2023-03-23T17:24:16.886" v="655" actId="1076"/>
          <ac:picMkLst>
            <pc:docMk/>
            <pc:sldMk cId="3622583424" sldId="291"/>
            <ac:picMk id="13" creationId="{55724D3A-5ACF-6AEA-C927-1352EC68FA38}"/>
          </ac:picMkLst>
        </pc:picChg>
        <pc:picChg chg="mod">
          <ac:chgData name="Nguyen, Trucmy T CIV USN COMSC NORFOLK VA (USA)" userId="S::trucmy.t.nguyen.civ@us.navy.mil::68c06a9a-3469-453d-9cee-f44780289a20" providerId="AD" clId="Web-{06A92540-4AD9-4379-8773-21DD0F198D10}" dt="2023-03-23T17:29:37.205" v="791" actId="1076"/>
          <ac:picMkLst>
            <pc:docMk/>
            <pc:sldMk cId="3622583424" sldId="291"/>
            <ac:picMk id="14" creationId="{51A5C852-8806-E89F-FF2A-AC4314AABF13}"/>
          </ac:picMkLst>
        </pc:picChg>
      </pc:sldChg>
      <pc:sldChg chg="addSp delSp modSp">
        <pc:chgData name="Nguyen, Trucmy T CIV USN COMSC NORFOLK VA (USA)" userId="S::trucmy.t.nguyen.civ@us.navy.mil::68c06a9a-3469-453d-9cee-f44780289a20" providerId="AD" clId="Web-{06A92540-4AD9-4379-8773-21DD0F198D10}" dt="2023-03-23T17:47:50.119" v="1008"/>
        <pc:sldMkLst>
          <pc:docMk/>
          <pc:sldMk cId="3191503985" sldId="292"/>
        </pc:sldMkLst>
        <pc:spChg chg="mod">
          <ac:chgData name="Nguyen, Trucmy T CIV USN COMSC NORFOLK VA (USA)" userId="S::trucmy.t.nguyen.civ@us.navy.mil::68c06a9a-3469-453d-9cee-f44780289a20" providerId="AD" clId="Web-{06A92540-4AD9-4379-8773-21DD0F198D10}" dt="2023-03-23T17:42:23.049" v="1005"/>
          <ac:spMkLst>
            <pc:docMk/>
            <pc:sldMk cId="3191503985" sldId="292"/>
            <ac:spMk id="2" creationId="{6553B5E2-7A9D-2FC2-94C0-084E07184015}"/>
          </ac:spMkLst>
        </pc:spChg>
        <pc:spChg chg="del">
          <ac:chgData name="Nguyen, Trucmy T CIV USN COMSC NORFOLK VA (USA)" userId="S::trucmy.t.nguyen.civ@us.navy.mil::68c06a9a-3469-453d-9cee-f44780289a20" providerId="AD" clId="Web-{06A92540-4AD9-4379-8773-21DD0F198D10}" dt="2023-03-23T17:41:52.408" v="1001"/>
          <ac:spMkLst>
            <pc:docMk/>
            <pc:sldMk cId="3191503985" sldId="292"/>
            <ac:spMk id="5" creationId="{B5AD0441-1602-A05C-3DEF-3CB77CEB83C1}"/>
          </ac:spMkLst>
        </pc:spChg>
        <pc:spChg chg="del">
          <ac:chgData name="Nguyen, Trucmy T CIV USN COMSC NORFOLK VA (USA)" userId="S::trucmy.t.nguyen.civ@us.navy.mil::68c06a9a-3469-453d-9cee-f44780289a20" providerId="AD" clId="Web-{06A92540-4AD9-4379-8773-21DD0F198D10}" dt="2023-03-23T17:47:42.322" v="1006"/>
          <ac:spMkLst>
            <pc:docMk/>
            <pc:sldMk cId="3191503985" sldId="292"/>
            <ac:spMk id="6" creationId="{4CB57C86-0412-B7B9-8307-A321BE21AD8A}"/>
          </ac:spMkLst>
        </pc:spChg>
        <pc:graphicFrameChg chg="add mod ord modGraphic">
          <ac:chgData name="Nguyen, Trucmy T CIV USN COMSC NORFOLK VA (USA)" userId="S::trucmy.t.nguyen.civ@us.navy.mil::68c06a9a-3469-453d-9cee-f44780289a20" providerId="AD" clId="Web-{06A92540-4AD9-4379-8773-21DD0F198D10}" dt="2023-03-23T17:47:50.119" v="1008"/>
          <ac:graphicFrameMkLst>
            <pc:docMk/>
            <pc:sldMk cId="3191503985" sldId="292"/>
            <ac:graphicFrameMk id="8" creationId="{91F083DC-2709-B564-B2B2-E7FB65442887}"/>
          </ac:graphicFrameMkLst>
        </pc:graphicFrameChg>
        <pc:picChg chg="add mod ord">
          <ac:chgData name="Nguyen, Trucmy T CIV USN COMSC NORFOLK VA (USA)" userId="S::trucmy.t.nguyen.civ@us.navy.mil::68c06a9a-3469-453d-9cee-f44780289a20" providerId="AD" clId="Web-{06A92540-4AD9-4379-8773-21DD0F198D10}" dt="2023-03-23T17:41:52.408" v="1001"/>
          <ac:picMkLst>
            <pc:docMk/>
            <pc:sldMk cId="3191503985" sldId="292"/>
            <ac:picMk id="3" creationId="{6BB41ABA-6095-BD29-92CD-27D56B78E671}"/>
          </ac:picMkLst>
        </pc:picChg>
        <pc:picChg chg="mod">
          <ac:chgData name="Nguyen, Trucmy T CIV USN COMSC NORFOLK VA (USA)" userId="S::trucmy.t.nguyen.civ@us.navy.mil::68c06a9a-3469-453d-9cee-f44780289a20" providerId="AD" clId="Web-{06A92540-4AD9-4379-8773-21DD0F198D10}" dt="2023-03-23T17:42:16.158" v="1004" actId="1076"/>
          <ac:picMkLst>
            <pc:docMk/>
            <pc:sldMk cId="3191503985" sldId="292"/>
            <ac:picMk id="7" creationId="{5EFE6316-6ED2-D06D-81C6-8502BF04B009}"/>
          </ac:picMkLst>
        </pc:picChg>
      </pc:sldChg>
      <pc:sldChg chg="addSp delSp modSp add mod replId setBg setClrOvrMap">
        <pc:chgData name="Nguyen, Trucmy T CIV USN COMSC NORFOLK VA (USA)" userId="S::trucmy.t.nguyen.civ@us.navy.mil::68c06a9a-3469-453d-9cee-f44780289a20" providerId="AD" clId="Web-{06A92540-4AD9-4379-8773-21DD0F198D10}" dt="2023-03-23T17:40:13.530" v="981"/>
        <pc:sldMkLst>
          <pc:docMk/>
          <pc:sldMk cId="2901800190" sldId="323"/>
        </pc:sldMkLst>
        <pc:spChg chg="mod">
          <ac:chgData name="Nguyen, Trucmy T CIV USN COMSC NORFOLK VA (USA)" userId="S::trucmy.t.nguyen.civ@us.navy.mil::68c06a9a-3469-453d-9cee-f44780289a20" providerId="AD" clId="Web-{06A92540-4AD9-4379-8773-21DD0F198D10}" dt="2023-03-23T17:40:13.530" v="981"/>
          <ac:spMkLst>
            <pc:docMk/>
            <pc:sldMk cId="2901800190" sldId="323"/>
            <ac:spMk id="2" creationId="{9B7488AC-0A4A-5EFE-5F62-9F6412292DB1}"/>
          </ac:spMkLst>
        </pc:spChg>
        <pc:spChg chg="mod ord">
          <ac:chgData name="Nguyen, Trucmy T CIV USN COMSC NORFOLK VA (USA)" userId="S::trucmy.t.nguyen.civ@us.navy.mil::68c06a9a-3469-453d-9cee-f44780289a20" providerId="AD" clId="Web-{06A92540-4AD9-4379-8773-21DD0F198D10}" dt="2023-03-23T17:40:13.530" v="981"/>
          <ac:spMkLst>
            <pc:docMk/>
            <pc:sldMk cId="2901800190" sldId="323"/>
            <ac:spMk id="4" creationId="{93A6B44B-A9A0-FE71-2D90-D307D3D7FBA2}"/>
          </ac:spMkLst>
        </pc:spChg>
        <pc:spChg chg="mod">
          <ac:chgData name="Nguyen, Trucmy T CIV USN COMSC NORFOLK VA (USA)" userId="S::trucmy.t.nguyen.civ@us.navy.mil::68c06a9a-3469-453d-9cee-f44780289a20" providerId="AD" clId="Web-{06A92540-4AD9-4379-8773-21DD0F198D10}" dt="2023-03-23T17:40:13.530" v="981"/>
          <ac:spMkLst>
            <pc:docMk/>
            <pc:sldMk cId="2901800190" sldId="323"/>
            <ac:spMk id="10" creationId="{600AF011-776C-C46B-C1A6-A6D80C0BA782}"/>
          </ac:spMkLst>
        </pc:spChg>
        <pc:spChg chg="add del">
          <ac:chgData name="Nguyen, Trucmy T CIV USN COMSC NORFOLK VA (USA)" userId="S::trucmy.t.nguyen.civ@us.navy.mil::68c06a9a-3469-453d-9cee-f44780289a20" providerId="AD" clId="Web-{06A92540-4AD9-4379-8773-21DD0F198D10}" dt="2023-03-23T17:40:13.530" v="981"/>
          <ac:spMkLst>
            <pc:docMk/>
            <pc:sldMk cId="2901800190" sldId="323"/>
            <ac:spMk id="19" creationId="{EBB6D9F6-3E47-45AD-8461-718A3C87E3E8}"/>
          </ac:spMkLst>
        </pc:spChg>
        <pc:spChg chg="add del">
          <ac:chgData name="Nguyen, Trucmy T CIV USN COMSC NORFOLK VA (USA)" userId="S::trucmy.t.nguyen.civ@us.navy.mil::68c06a9a-3469-453d-9cee-f44780289a20" providerId="AD" clId="Web-{06A92540-4AD9-4379-8773-21DD0F198D10}" dt="2023-03-23T17:40:13.530" v="981"/>
          <ac:spMkLst>
            <pc:docMk/>
            <pc:sldMk cId="2901800190" sldId="323"/>
            <ac:spMk id="21" creationId="{A3B16A00-A549-4B07-B8C2-4B3A966D9E26}"/>
          </ac:spMkLst>
        </pc:spChg>
        <pc:spChg chg="add del">
          <ac:chgData name="Nguyen, Trucmy T CIV USN COMSC NORFOLK VA (USA)" userId="S::trucmy.t.nguyen.civ@us.navy.mil::68c06a9a-3469-453d-9cee-f44780289a20" providerId="AD" clId="Web-{06A92540-4AD9-4379-8773-21DD0F198D10}" dt="2023-03-23T17:40:13.530" v="981"/>
          <ac:spMkLst>
            <pc:docMk/>
            <pc:sldMk cId="2901800190" sldId="323"/>
            <ac:spMk id="23" creationId="{33B86BAE-87B4-4192-ABB2-627FFC965AC7}"/>
          </ac:spMkLst>
        </pc:spChg>
        <pc:spChg chg="add del">
          <ac:chgData name="Nguyen, Trucmy T CIV USN COMSC NORFOLK VA (USA)" userId="S::trucmy.t.nguyen.civ@us.navy.mil::68c06a9a-3469-453d-9cee-f44780289a20" providerId="AD" clId="Web-{06A92540-4AD9-4379-8773-21DD0F198D10}" dt="2023-03-23T17:40:13.530" v="981"/>
          <ac:spMkLst>
            <pc:docMk/>
            <pc:sldMk cId="2901800190" sldId="323"/>
            <ac:spMk id="25" creationId="{22BB4F03-4463-45CC-89A7-8E03412EDDBF}"/>
          </ac:spMkLst>
        </pc:spChg>
        <pc:spChg chg="add del">
          <ac:chgData name="Nguyen, Trucmy T CIV USN COMSC NORFOLK VA (USA)" userId="S::trucmy.t.nguyen.civ@us.navy.mil::68c06a9a-3469-453d-9cee-f44780289a20" providerId="AD" clId="Web-{06A92540-4AD9-4379-8773-21DD0F198D10}" dt="2023-03-23T17:40:13.530" v="981"/>
          <ac:spMkLst>
            <pc:docMk/>
            <pc:sldMk cId="2901800190" sldId="323"/>
            <ac:spMk id="27" creationId="{80E1AEAE-1F52-4C29-925C-27738417E9F5}"/>
          </ac:spMkLst>
        </pc:spChg>
        <pc:picChg chg="mod ord">
          <ac:chgData name="Nguyen, Trucmy T CIV USN COMSC NORFOLK VA (USA)" userId="S::trucmy.t.nguyen.civ@us.navy.mil::68c06a9a-3469-453d-9cee-f44780289a20" providerId="AD" clId="Web-{06A92540-4AD9-4379-8773-21DD0F198D10}" dt="2023-03-23T17:40:13.530" v="981"/>
          <ac:picMkLst>
            <pc:docMk/>
            <pc:sldMk cId="2901800190" sldId="323"/>
            <ac:picMk id="3" creationId="{01E8BA47-F603-439B-A389-7C16B2BBE602}"/>
          </ac:picMkLst>
        </pc:picChg>
        <pc:picChg chg="del">
          <ac:chgData name="Nguyen, Trucmy T CIV USN COMSC NORFOLK VA (USA)" userId="S::trucmy.t.nguyen.civ@us.navy.mil::68c06a9a-3469-453d-9cee-f44780289a20" providerId="AD" clId="Web-{06A92540-4AD9-4379-8773-21DD0F198D10}" dt="2023-03-23T17:26:30.185" v="697"/>
          <ac:picMkLst>
            <pc:docMk/>
            <pc:sldMk cId="2901800190" sldId="323"/>
            <ac:picMk id="5" creationId="{F6E49308-D3F7-27D7-383D-B23F2A68D281}"/>
          </ac:picMkLst>
        </pc:picChg>
        <pc:picChg chg="del mod">
          <ac:chgData name="Nguyen, Trucmy T CIV USN COMSC NORFOLK VA (USA)" userId="S::trucmy.t.nguyen.civ@us.navy.mil::68c06a9a-3469-453d-9cee-f44780289a20" providerId="AD" clId="Web-{06A92540-4AD9-4379-8773-21DD0F198D10}" dt="2023-03-23T17:29:26.204" v="790"/>
          <ac:picMkLst>
            <pc:docMk/>
            <pc:sldMk cId="2901800190" sldId="323"/>
            <ac:picMk id="6" creationId="{760F0BE9-7AAB-D6C2-7DF1-70B2372BD4F1}"/>
          </ac:picMkLst>
        </pc:picChg>
        <pc:picChg chg="mod">
          <ac:chgData name="Nguyen, Trucmy T CIV USN COMSC NORFOLK VA (USA)" userId="S::trucmy.t.nguyen.civ@us.navy.mil::68c06a9a-3469-453d-9cee-f44780289a20" providerId="AD" clId="Web-{06A92540-4AD9-4379-8773-21DD0F198D10}" dt="2023-03-23T17:40:13.530" v="981"/>
          <ac:picMkLst>
            <pc:docMk/>
            <pc:sldMk cId="2901800190" sldId="323"/>
            <ac:picMk id="8" creationId="{DBB83BE9-7F86-E13B-4899-9BE12C51E0F2}"/>
          </ac:picMkLst>
        </pc:picChg>
        <pc:picChg chg="mod">
          <ac:chgData name="Nguyen, Trucmy T CIV USN COMSC NORFOLK VA (USA)" userId="S::trucmy.t.nguyen.civ@us.navy.mil::68c06a9a-3469-453d-9cee-f44780289a20" providerId="AD" clId="Web-{06A92540-4AD9-4379-8773-21DD0F198D10}" dt="2023-03-23T17:35:28.899" v="957" actId="1076"/>
          <ac:picMkLst>
            <pc:docMk/>
            <pc:sldMk cId="2901800190" sldId="323"/>
            <ac:picMk id="9" creationId="{4CEF98E8-EBE4-93D6-9274-B333E62D2F53}"/>
          </ac:picMkLst>
        </pc:picChg>
        <pc:picChg chg="add del mod">
          <ac:chgData name="Nguyen, Trucmy T CIV USN COMSC NORFOLK VA (USA)" userId="S::trucmy.t.nguyen.civ@us.navy.mil::68c06a9a-3469-453d-9cee-f44780289a20" providerId="AD" clId="Web-{06A92540-4AD9-4379-8773-21DD0F198D10}" dt="2023-03-23T17:38:47.247" v="979"/>
          <ac:picMkLst>
            <pc:docMk/>
            <pc:sldMk cId="2901800190" sldId="323"/>
            <ac:picMk id="11" creationId="{8135243B-F784-6B5A-3AFC-479B059F5842}"/>
          </ac:picMkLst>
        </pc:picChg>
        <pc:picChg chg="mod ord">
          <ac:chgData name="Nguyen, Trucmy T CIV USN COMSC NORFOLK VA (USA)" userId="S::trucmy.t.nguyen.civ@us.navy.mil::68c06a9a-3469-453d-9cee-f44780289a20" providerId="AD" clId="Web-{06A92540-4AD9-4379-8773-21DD0F198D10}" dt="2023-03-23T17:40:13.530" v="981"/>
          <ac:picMkLst>
            <pc:docMk/>
            <pc:sldMk cId="2901800190" sldId="323"/>
            <ac:picMk id="12" creationId="{49C7D577-7B95-AC34-C362-4CDD99A5CB9E}"/>
          </ac:picMkLst>
        </pc:picChg>
        <pc:picChg chg="mod ord">
          <ac:chgData name="Nguyen, Trucmy T CIV USN COMSC NORFOLK VA (USA)" userId="S::trucmy.t.nguyen.civ@us.navy.mil::68c06a9a-3469-453d-9cee-f44780289a20" providerId="AD" clId="Web-{06A92540-4AD9-4379-8773-21DD0F198D10}" dt="2023-03-23T17:40:13.530" v="981"/>
          <ac:picMkLst>
            <pc:docMk/>
            <pc:sldMk cId="2901800190" sldId="323"/>
            <ac:picMk id="13" creationId="{55724D3A-5ACF-6AEA-C927-1352EC68FA38}"/>
          </ac:picMkLst>
        </pc:picChg>
        <pc:picChg chg="mod">
          <ac:chgData name="Nguyen, Trucmy T CIV USN COMSC NORFOLK VA (USA)" userId="S::trucmy.t.nguyen.civ@us.navy.mil::68c06a9a-3469-453d-9cee-f44780289a20" providerId="AD" clId="Web-{06A92540-4AD9-4379-8773-21DD0F198D10}" dt="2023-03-23T17:29:59.174" v="793" actId="1076"/>
          <ac:picMkLst>
            <pc:docMk/>
            <pc:sldMk cId="2901800190" sldId="323"/>
            <ac:picMk id="14" creationId="{51A5C852-8806-E89F-FF2A-AC4314AABF13}"/>
          </ac:picMkLst>
        </pc:picChg>
      </pc:sldChg>
    </pc:docChg>
  </pc:docChgLst>
  <pc:docChgLst>
    <pc:chgData name="Becht, Jennifer M CIV USN COMSC NORFOLK VA (USA)" userId="S::jennifer.m.becht.civ@us.navy.mil::ed1e1550-ce43-46be-bcfd-5bbd48aa559b" providerId="AD" clId="Web-{CA0DB054-EAB2-4B58-ADBB-FFB3C71EB20E}"/>
    <pc:docChg chg="modSld">
      <pc:chgData name="Becht, Jennifer M CIV USN COMSC NORFOLK VA (USA)" userId="S::jennifer.m.becht.civ@us.navy.mil::ed1e1550-ce43-46be-bcfd-5bbd48aa559b" providerId="AD" clId="Web-{CA0DB054-EAB2-4B58-ADBB-FFB3C71EB20E}" dt="2023-04-06T15:07:21.507" v="1" actId="1076"/>
      <pc:docMkLst>
        <pc:docMk/>
      </pc:docMkLst>
      <pc:sldChg chg="modSp">
        <pc:chgData name="Becht, Jennifer M CIV USN COMSC NORFOLK VA (USA)" userId="S::jennifer.m.becht.civ@us.navy.mil::ed1e1550-ce43-46be-bcfd-5bbd48aa559b" providerId="AD" clId="Web-{CA0DB054-EAB2-4B58-ADBB-FFB3C71EB20E}" dt="2023-04-06T15:07:21.507" v="1" actId="1076"/>
        <pc:sldMkLst>
          <pc:docMk/>
          <pc:sldMk cId="3191503985" sldId="292"/>
        </pc:sldMkLst>
        <pc:picChg chg="mod">
          <ac:chgData name="Becht, Jennifer M CIV USN COMSC NORFOLK VA (USA)" userId="S::jennifer.m.becht.civ@us.navy.mil::ed1e1550-ce43-46be-bcfd-5bbd48aa559b" providerId="AD" clId="Web-{CA0DB054-EAB2-4B58-ADBB-FFB3C71EB20E}" dt="2023-04-06T15:07:21.507" v="1" actId="1076"/>
          <ac:picMkLst>
            <pc:docMk/>
            <pc:sldMk cId="3191503985" sldId="292"/>
            <ac:picMk id="19" creationId="{3CE23E5C-1A52-7B8D-14C2-93F80EC34680}"/>
          </ac:picMkLst>
        </pc:picChg>
      </pc:sldChg>
    </pc:docChg>
  </pc:docChgLst>
  <pc:docChgLst>
    <pc:chgData name="Nguyen, Trucmy T CIV USN COMSC NORFOLK VA (USA)" userId="S::trucmy.t.nguyen.civ@us.navy.mil::68c06a9a-3469-453d-9cee-f44780289a20" providerId="AD" clId="Web-{34E1E6F8-7A96-42DA-A739-10B4CD2355CA}"/>
    <pc:docChg chg="addSld delSld modSld">
      <pc:chgData name="Nguyen, Trucmy T CIV USN COMSC NORFOLK VA (USA)" userId="S::trucmy.t.nguyen.civ@us.navy.mil::68c06a9a-3469-453d-9cee-f44780289a20" providerId="AD" clId="Web-{34E1E6F8-7A96-42DA-A739-10B4CD2355CA}" dt="2023-03-24T13:19:00.199" v="93"/>
      <pc:docMkLst>
        <pc:docMk/>
      </pc:docMkLst>
      <pc:sldChg chg="modNotes">
        <pc:chgData name="Nguyen, Trucmy T CIV USN COMSC NORFOLK VA (USA)" userId="S::trucmy.t.nguyen.civ@us.navy.mil::68c06a9a-3469-453d-9cee-f44780289a20" providerId="AD" clId="Web-{34E1E6F8-7A96-42DA-A739-10B4CD2355CA}" dt="2023-03-24T13:19:00.199" v="93"/>
        <pc:sldMkLst>
          <pc:docMk/>
          <pc:sldMk cId="2662887098" sldId="289"/>
        </pc:sldMkLst>
      </pc:sldChg>
      <pc:sldChg chg="delSp modSp">
        <pc:chgData name="Nguyen, Trucmy T CIV USN COMSC NORFOLK VA (USA)" userId="S::trucmy.t.nguyen.civ@us.navy.mil::68c06a9a-3469-453d-9cee-f44780289a20" providerId="AD" clId="Web-{34E1E6F8-7A96-42DA-A739-10B4CD2355CA}" dt="2023-03-24T13:15:45.003" v="91"/>
        <pc:sldMkLst>
          <pc:docMk/>
          <pc:sldMk cId="185851968" sldId="290"/>
        </pc:sldMkLst>
        <pc:picChg chg="del">
          <ac:chgData name="Nguyen, Trucmy T CIV USN COMSC NORFOLK VA (USA)" userId="S::trucmy.t.nguyen.civ@us.navy.mil::68c06a9a-3469-453d-9cee-f44780289a20" providerId="AD" clId="Web-{34E1E6F8-7A96-42DA-A739-10B4CD2355CA}" dt="2023-03-24T13:15:45.003" v="91"/>
          <ac:picMkLst>
            <pc:docMk/>
            <pc:sldMk cId="185851968" sldId="290"/>
            <ac:picMk id="10" creationId="{A90E5B9F-8465-59F7-75E6-31217967487D}"/>
          </ac:picMkLst>
        </pc:picChg>
        <pc:picChg chg="mod">
          <ac:chgData name="Nguyen, Trucmy T CIV USN COMSC NORFOLK VA (USA)" userId="S::trucmy.t.nguyen.civ@us.navy.mil::68c06a9a-3469-453d-9cee-f44780289a20" providerId="AD" clId="Web-{34E1E6F8-7A96-42DA-A739-10B4CD2355CA}" dt="2023-03-24T13:14:41.547" v="71" actId="1076"/>
          <ac:picMkLst>
            <pc:docMk/>
            <pc:sldMk cId="185851968" sldId="290"/>
            <ac:picMk id="11" creationId="{01E6945D-1801-FB4F-2783-000FBF209F02}"/>
          </ac:picMkLst>
        </pc:picChg>
      </pc:sldChg>
      <pc:sldChg chg="del">
        <pc:chgData name="Nguyen, Trucmy T CIV USN COMSC NORFOLK VA (USA)" userId="S::trucmy.t.nguyen.civ@us.navy.mil::68c06a9a-3469-453d-9cee-f44780289a20" providerId="AD" clId="Web-{34E1E6F8-7A96-42DA-A739-10B4CD2355CA}" dt="2023-03-24T13:02:18.516" v="27"/>
        <pc:sldMkLst>
          <pc:docMk/>
          <pc:sldMk cId="3622583424" sldId="291"/>
        </pc:sldMkLst>
      </pc:sldChg>
      <pc:sldChg chg="addSp delSp modSp">
        <pc:chgData name="Nguyen, Trucmy T CIV USN COMSC NORFOLK VA (USA)" userId="S::trucmy.t.nguyen.civ@us.navy.mil::68c06a9a-3469-453d-9cee-f44780289a20" providerId="AD" clId="Web-{34E1E6F8-7A96-42DA-A739-10B4CD2355CA}" dt="2023-03-24T13:10:11.802" v="34" actId="1076"/>
        <pc:sldMkLst>
          <pc:docMk/>
          <pc:sldMk cId="3191503985" sldId="292"/>
        </pc:sldMkLst>
        <pc:spChg chg="add mod">
          <ac:chgData name="Nguyen, Trucmy T CIV USN COMSC NORFOLK VA (USA)" userId="S::trucmy.t.nguyen.civ@us.navy.mil::68c06a9a-3469-453d-9cee-f44780289a20" providerId="AD" clId="Web-{34E1E6F8-7A96-42DA-A739-10B4CD2355CA}" dt="2023-03-24T13:10:11.802" v="34" actId="1076"/>
          <ac:spMkLst>
            <pc:docMk/>
            <pc:sldMk cId="3191503985" sldId="292"/>
            <ac:spMk id="6" creationId="{00BC9113-3BDF-C809-525C-8AF5E0EF04C4}"/>
          </ac:spMkLst>
        </pc:spChg>
        <pc:picChg chg="del mod">
          <ac:chgData name="Nguyen, Trucmy T CIV USN COMSC NORFOLK VA (USA)" userId="S::trucmy.t.nguyen.civ@us.navy.mil::68c06a9a-3469-453d-9cee-f44780289a20" providerId="AD" clId="Web-{34E1E6F8-7A96-42DA-A739-10B4CD2355CA}" dt="2023-03-24T13:09:47.988" v="31"/>
          <ac:picMkLst>
            <pc:docMk/>
            <pc:sldMk cId="3191503985" sldId="292"/>
            <ac:picMk id="3" creationId="{6BB41ABA-6095-BD29-92CD-27D56B78E671}"/>
          </ac:picMkLst>
        </pc:picChg>
      </pc:sldChg>
      <pc:sldChg chg="addSp delSp modSp modNotes">
        <pc:chgData name="Nguyen, Trucmy T CIV USN COMSC NORFOLK VA (USA)" userId="S::trucmy.t.nguyen.civ@us.navy.mil::68c06a9a-3469-453d-9cee-f44780289a20" providerId="AD" clId="Web-{34E1E6F8-7A96-42DA-A739-10B4CD2355CA}" dt="2023-03-24T13:13:48.983" v="63"/>
        <pc:sldMkLst>
          <pc:docMk/>
          <pc:sldMk cId="2901800190" sldId="323"/>
        </pc:sldMkLst>
        <pc:spChg chg="mod">
          <ac:chgData name="Nguyen, Trucmy T CIV USN COMSC NORFOLK VA (USA)" userId="S::trucmy.t.nguyen.civ@us.navy.mil::68c06a9a-3469-453d-9cee-f44780289a20" providerId="AD" clId="Web-{34E1E6F8-7A96-42DA-A739-10B4CD2355CA}" dt="2023-03-24T13:00:25.214" v="26" actId="20577"/>
          <ac:spMkLst>
            <pc:docMk/>
            <pc:sldMk cId="2901800190" sldId="323"/>
            <ac:spMk id="4" creationId="{93A6B44B-A9A0-FE71-2D90-D307D3D7FBA2}"/>
          </ac:spMkLst>
        </pc:spChg>
        <pc:spChg chg="add mod">
          <ac:chgData name="Nguyen, Trucmy T CIV USN COMSC NORFOLK VA (USA)" userId="S::trucmy.t.nguyen.civ@us.navy.mil::68c06a9a-3469-453d-9cee-f44780289a20" providerId="AD" clId="Web-{34E1E6F8-7A96-42DA-A739-10B4CD2355CA}" dt="2023-03-24T13:10:56.616" v="36"/>
          <ac:spMkLst>
            <pc:docMk/>
            <pc:sldMk cId="2901800190" sldId="323"/>
            <ac:spMk id="6" creationId="{29224202-6146-4B6D-53FA-2C770FE0733B}"/>
          </ac:spMkLst>
        </pc:spChg>
        <pc:spChg chg="del mod">
          <ac:chgData name="Nguyen, Trucmy T CIV USN COMSC NORFOLK VA (USA)" userId="S::trucmy.t.nguyen.civ@us.navy.mil::68c06a9a-3469-453d-9cee-f44780289a20" providerId="AD" clId="Web-{34E1E6F8-7A96-42DA-A739-10B4CD2355CA}" dt="2023-03-24T13:11:49.884" v="42"/>
          <ac:spMkLst>
            <pc:docMk/>
            <pc:sldMk cId="2901800190" sldId="323"/>
            <ac:spMk id="10" creationId="{600AF011-776C-C46B-C1A6-A6D80C0BA782}"/>
          </ac:spMkLst>
        </pc:spChg>
        <pc:picChg chg="del">
          <ac:chgData name="Nguyen, Trucmy T CIV USN COMSC NORFOLK VA (USA)" userId="S::trucmy.t.nguyen.civ@us.navy.mil::68c06a9a-3469-453d-9cee-f44780289a20" providerId="AD" clId="Web-{34E1E6F8-7A96-42DA-A739-10B4CD2355CA}" dt="2023-03-24T13:10:56.616" v="36"/>
          <ac:picMkLst>
            <pc:docMk/>
            <pc:sldMk cId="2901800190" sldId="323"/>
            <ac:picMk id="9" creationId="{4CEF98E8-EBE4-93D6-9274-B333E62D2F53}"/>
          </ac:picMkLst>
        </pc:picChg>
        <pc:picChg chg="del">
          <ac:chgData name="Nguyen, Trucmy T CIV USN COMSC NORFOLK VA (USA)" userId="S::trucmy.t.nguyen.civ@us.navy.mil::68c06a9a-3469-453d-9cee-f44780289a20" providerId="AD" clId="Web-{34E1E6F8-7A96-42DA-A739-10B4CD2355CA}" dt="2023-03-24T13:10:53.757" v="35"/>
          <ac:picMkLst>
            <pc:docMk/>
            <pc:sldMk cId="2901800190" sldId="323"/>
            <ac:picMk id="14" creationId="{51A5C852-8806-E89F-FF2A-AC4314AABF13}"/>
          </ac:picMkLst>
        </pc:picChg>
      </pc:sldChg>
      <pc:sldChg chg="modNotes">
        <pc:chgData name="Nguyen, Trucmy T CIV USN COMSC NORFOLK VA (USA)" userId="S::trucmy.t.nguyen.civ@us.navy.mil::68c06a9a-3469-453d-9cee-f44780289a20" providerId="AD" clId="Web-{34E1E6F8-7A96-42DA-A739-10B4CD2355CA}" dt="2023-03-24T13:13:55.577" v="66"/>
        <pc:sldMkLst>
          <pc:docMk/>
          <pc:sldMk cId="1775290236" sldId="324"/>
        </pc:sldMkLst>
      </pc:sldChg>
      <pc:sldChg chg="addSp delSp modSp new">
        <pc:chgData name="Nguyen, Trucmy T CIV USN COMSC NORFOLK VA (USA)" userId="S::trucmy.t.nguyen.civ@us.navy.mil::68c06a9a-3469-453d-9cee-f44780289a20" providerId="AD" clId="Web-{34E1E6F8-7A96-42DA-A739-10B4CD2355CA}" dt="2023-03-24T13:15:32.206" v="90"/>
        <pc:sldMkLst>
          <pc:docMk/>
          <pc:sldMk cId="2264796037" sldId="325"/>
        </pc:sldMkLst>
        <pc:spChg chg="del">
          <ac:chgData name="Nguyen, Trucmy T CIV USN COMSC NORFOLK VA (USA)" userId="S::trucmy.t.nguyen.civ@us.navy.mil::68c06a9a-3469-453d-9cee-f44780289a20" providerId="AD" clId="Web-{34E1E6F8-7A96-42DA-A739-10B4CD2355CA}" dt="2023-03-24T13:15:32.206" v="90"/>
          <ac:spMkLst>
            <pc:docMk/>
            <pc:sldMk cId="2264796037" sldId="325"/>
            <ac:spMk id="3" creationId="{423066E6-3FE2-E3D2-C1E2-313E90FF20DC}"/>
          </ac:spMkLst>
        </pc:spChg>
        <pc:spChg chg="mod">
          <ac:chgData name="Nguyen, Trucmy T CIV USN COMSC NORFOLK VA (USA)" userId="S::trucmy.t.nguyen.civ@us.navy.mil::68c06a9a-3469-453d-9cee-f44780289a20" providerId="AD" clId="Web-{34E1E6F8-7A96-42DA-A739-10B4CD2355CA}" dt="2023-03-24T13:15:26.643" v="89" actId="20577"/>
          <ac:spMkLst>
            <pc:docMk/>
            <pc:sldMk cId="2264796037" sldId="325"/>
            <ac:spMk id="4" creationId="{31262B2A-865D-5303-918B-5046057807A0}"/>
          </ac:spMkLst>
        </pc:spChg>
        <pc:picChg chg="add mod">
          <ac:chgData name="Nguyen, Trucmy T CIV USN COMSC NORFOLK VA (USA)" userId="S::trucmy.t.nguyen.civ@us.navy.mil::68c06a9a-3469-453d-9cee-f44780289a20" providerId="AD" clId="Web-{34E1E6F8-7A96-42DA-A739-10B4CD2355CA}" dt="2023-03-24T13:15:17.611" v="79" actId="14100"/>
          <ac:picMkLst>
            <pc:docMk/>
            <pc:sldMk cId="2264796037" sldId="325"/>
            <ac:picMk id="8" creationId="{2FE500AE-C278-4D21-18FA-531294F3E002}"/>
          </ac:picMkLst>
        </pc:picChg>
      </pc:sldChg>
    </pc:docChg>
  </pc:docChgLst>
  <pc:docChgLst>
    <pc:chgData name="Scott, Nickolas L CIV USN COMSC NORFOLK VA (USA)" userId="S::nickolas.l.scott.civ@us.navy.mil::3b78d67f-9855-485d-b802-6b74dc66e0ac" providerId="AD" clId="Web-{55788832-E7B7-9561-3881-EE2C6BD57D53}"/>
    <pc:docChg chg="addSld modSld">
      <pc:chgData name="Scott, Nickolas L CIV USN COMSC NORFOLK VA (USA)" userId="S::nickolas.l.scott.civ@us.navy.mil::3b78d67f-9855-485d-b802-6b74dc66e0ac" providerId="AD" clId="Web-{55788832-E7B7-9561-3881-EE2C6BD57D53}" dt="2023-03-21T18:47:27.552" v="515" actId="20577"/>
      <pc:docMkLst>
        <pc:docMk/>
      </pc:docMkLst>
      <pc:sldChg chg="modSp">
        <pc:chgData name="Scott, Nickolas L CIV USN COMSC NORFOLK VA (USA)" userId="S::nickolas.l.scott.civ@us.navy.mil::3b78d67f-9855-485d-b802-6b74dc66e0ac" providerId="AD" clId="Web-{55788832-E7B7-9561-3881-EE2C6BD57D53}" dt="2023-03-21T18:47:27.552" v="515" actId="20577"/>
        <pc:sldMkLst>
          <pc:docMk/>
          <pc:sldMk cId="1735705684" sldId="295"/>
        </pc:sldMkLst>
        <pc:spChg chg="mod">
          <ac:chgData name="Scott, Nickolas L CIV USN COMSC NORFOLK VA (USA)" userId="S::nickolas.l.scott.civ@us.navy.mil::3b78d67f-9855-485d-b802-6b74dc66e0ac" providerId="AD" clId="Web-{55788832-E7B7-9561-3881-EE2C6BD57D53}" dt="2023-03-21T18:47:27.552" v="515" actId="20577"/>
          <ac:spMkLst>
            <pc:docMk/>
            <pc:sldMk cId="1735705684" sldId="295"/>
            <ac:spMk id="2" creationId="{E65D5520-2188-E69F-B1FC-707C4CAE6A75}"/>
          </ac:spMkLst>
        </pc:spChg>
        <pc:spChg chg="mod">
          <ac:chgData name="Scott, Nickolas L CIV USN COMSC NORFOLK VA (USA)" userId="S::nickolas.l.scott.civ@us.navy.mil::3b78d67f-9855-485d-b802-6b74dc66e0ac" providerId="AD" clId="Web-{55788832-E7B7-9561-3881-EE2C6BD57D53}" dt="2023-03-21T18:41:00.863" v="354" actId="20577"/>
          <ac:spMkLst>
            <pc:docMk/>
            <pc:sldMk cId="1735705684" sldId="295"/>
            <ac:spMk id="4" creationId="{E0AA48FD-041B-77A1-48E1-D38F03848EC3}"/>
          </ac:spMkLst>
        </pc:spChg>
      </pc:sldChg>
      <pc:sldChg chg="addSp delSp modSp">
        <pc:chgData name="Scott, Nickolas L CIV USN COMSC NORFOLK VA (USA)" userId="S::nickolas.l.scott.civ@us.navy.mil::3b78d67f-9855-485d-b802-6b74dc66e0ac" providerId="AD" clId="Web-{55788832-E7B7-9561-3881-EE2C6BD57D53}" dt="2023-03-21T18:34:27.690" v="56"/>
        <pc:sldMkLst>
          <pc:docMk/>
          <pc:sldMk cId="4277850849" sldId="299"/>
        </pc:sldMkLst>
        <pc:spChg chg="add del mod">
          <ac:chgData name="Scott, Nickolas L CIV USN COMSC NORFOLK VA (USA)" userId="S::nickolas.l.scott.civ@us.navy.mil::3b78d67f-9855-485d-b802-6b74dc66e0ac" providerId="AD" clId="Web-{55788832-E7B7-9561-3881-EE2C6BD57D53}" dt="2023-03-21T15:43:14.746" v="14"/>
          <ac:spMkLst>
            <pc:docMk/>
            <pc:sldMk cId="4277850849" sldId="299"/>
            <ac:spMk id="2" creationId="{0BCA4F0E-E10B-1D27-77DC-D384880E3A48}"/>
          </ac:spMkLst>
        </pc:spChg>
        <pc:spChg chg="add del">
          <ac:chgData name="Scott, Nickolas L CIV USN COMSC NORFOLK VA (USA)" userId="S::nickolas.l.scott.civ@us.navy.mil::3b78d67f-9855-485d-b802-6b74dc66e0ac" providerId="AD" clId="Web-{55788832-E7B7-9561-3881-EE2C6BD57D53}" dt="2023-03-21T15:42:05.134" v="12"/>
          <ac:spMkLst>
            <pc:docMk/>
            <pc:sldMk cId="4277850849" sldId="299"/>
            <ac:spMk id="3" creationId="{1CE9A933-E2E4-30E2-AEBE-CFB061D18ED4}"/>
          </ac:spMkLst>
        </pc:spChg>
        <pc:spChg chg="add del mod">
          <ac:chgData name="Scott, Nickolas L CIV USN COMSC NORFOLK VA (USA)" userId="S::nickolas.l.scott.civ@us.navy.mil::3b78d67f-9855-485d-b802-6b74dc66e0ac" providerId="AD" clId="Web-{55788832-E7B7-9561-3881-EE2C6BD57D53}" dt="2023-03-21T18:32:21.294" v="45"/>
          <ac:spMkLst>
            <pc:docMk/>
            <pc:sldMk cId="4277850849" sldId="299"/>
            <ac:spMk id="3" creationId="{BD7BF2D5-19E8-7BC6-0BF1-353AF58F0682}"/>
          </ac:spMkLst>
        </pc:spChg>
        <pc:spChg chg="mod">
          <ac:chgData name="Scott, Nickolas L CIV USN COMSC NORFOLK VA (USA)" userId="S::nickolas.l.scott.civ@us.navy.mil::3b78d67f-9855-485d-b802-6b74dc66e0ac" providerId="AD" clId="Web-{55788832-E7B7-9561-3881-EE2C6BD57D53}" dt="2023-03-21T15:48:15.728" v="43" actId="20577"/>
          <ac:spMkLst>
            <pc:docMk/>
            <pc:sldMk cId="4277850849" sldId="299"/>
            <ac:spMk id="4" creationId="{16F9830D-7509-787C-B656-D5D5BD192638}"/>
          </ac:spMkLst>
        </pc:spChg>
        <pc:spChg chg="del">
          <ac:chgData name="Scott, Nickolas L CIV USN COMSC NORFOLK VA (USA)" userId="S::nickolas.l.scott.civ@us.navy.mil::3b78d67f-9855-485d-b802-6b74dc66e0ac" providerId="AD" clId="Web-{55788832-E7B7-9561-3881-EE2C6BD57D53}" dt="2023-03-21T18:33:09.609" v="47"/>
          <ac:spMkLst>
            <pc:docMk/>
            <pc:sldMk cId="4277850849" sldId="299"/>
            <ac:spMk id="6" creationId="{566C88B4-68B4-EC1D-B90A-1F3AE13F8A71}"/>
          </ac:spMkLst>
        </pc:spChg>
        <pc:spChg chg="add del mod">
          <ac:chgData name="Scott, Nickolas L CIV USN COMSC NORFOLK VA (USA)" userId="S::nickolas.l.scott.civ@us.navy.mil::3b78d67f-9855-485d-b802-6b74dc66e0ac" providerId="AD" clId="Web-{55788832-E7B7-9561-3881-EE2C6BD57D53}" dt="2023-03-21T15:45:30.174" v="16"/>
          <ac:spMkLst>
            <pc:docMk/>
            <pc:sldMk cId="4277850849" sldId="299"/>
            <ac:spMk id="10" creationId="{1CDE6B8E-06ED-709A-A2F0-803354ABE31D}"/>
          </ac:spMkLst>
        </pc:spChg>
        <pc:spChg chg="add mod">
          <ac:chgData name="Scott, Nickolas L CIV USN COMSC NORFOLK VA (USA)" userId="S::nickolas.l.scott.civ@us.navy.mil::3b78d67f-9855-485d-b802-6b74dc66e0ac" providerId="AD" clId="Web-{55788832-E7B7-9561-3881-EE2C6BD57D53}" dt="2023-03-21T18:34:27.690" v="56"/>
          <ac:spMkLst>
            <pc:docMk/>
            <pc:sldMk cId="4277850849" sldId="299"/>
            <ac:spMk id="11" creationId="{F84DED62-6996-FD2E-D1AB-0CFC169339DC}"/>
          </ac:spMkLst>
        </pc:spChg>
        <pc:picChg chg="add mod ord">
          <ac:chgData name="Scott, Nickolas L CIV USN COMSC NORFOLK VA (USA)" userId="S::nickolas.l.scott.civ@us.navy.mil::3b78d67f-9855-485d-b802-6b74dc66e0ac" providerId="AD" clId="Web-{55788832-E7B7-9561-3881-EE2C6BD57D53}" dt="2023-03-21T18:32:31.826" v="46" actId="14100"/>
          <ac:picMkLst>
            <pc:docMk/>
            <pc:sldMk cId="4277850849" sldId="299"/>
            <ac:picMk id="5" creationId="{E6BBED9B-DC1E-70EC-F968-77648B9AB626}"/>
          </ac:picMkLst>
        </pc:picChg>
        <pc:picChg chg="add mod ord">
          <ac:chgData name="Scott, Nickolas L CIV USN COMSC NORFOLK VA (USA)" userId="S::nickolas.l.scott.civ@us.navy.mil::3b78d67f-9855-485d-b802-6b74dc66e0ac" providerId="AD" clId="Web-{55788832-E7B7-9561-3881-EE2C6BD57D53}" dt="2023-03-21T18:33:09.609" v="47"/>
          <ac:picMkLst>
            <pc:docMk/>
            <pc:sldMk cId="4277850849" sldId="299"/>
            <ac:picMk id="7" creationId="{0CE23C5F-3B96-668F-1870-9B8BED4873B5}"/>
          </ac:picMkLst>
        </pc:picChg>
        <pc:picChg chg="add del mod ord">
          <ac:chgData name="Scott, Nickolas L CIV USN COMSC NORFOLK VA (USA)" userId="S::nickolas.l.scott.civ@us.navy.mil::3b78d67f-9855-485d-b802-6b74dc66e0ac" providerId="AD" clId="Web-{55788832-E7B7-9561-3881-EE2C6BD57D53}" dt="2023-03-21T15:42:05.134" v="12"/>
          <ac:picMkLst>
            <pc:docMk/>
            <pc:sldMk cId="4277850849" sldId="299"/>
            <ac:picMk id="7" creationId="{5F54351B-2B13-2D7B-CE98-2A874061FD69}"/>
          </ac:picMkLst>
        </pc:picChg>
        <pc:picChg chg="add del mod">
          <ac:chgData name="Scott, Nickolas L CIV USN COMSC NORFOLK VA (USA)" userId="S::nickolas.l.scott.civ@us.navy.mil::3b78d67f-9855-485d-b802-6b74dc66e0ac" providerId="AD" clId="Web-{55788832-E7B7-9561-3881-EE2C6BD57D53}" dt="2023-03-21T18:33:44.470" v="51"/>
          <ac:picMkLst>
            <pc:docMk/>
            <pc:sldMk cId="4277850849" sldId="299"/>
            <ac:picMk id="8" creationId="{B72E5798-F935-F73E-1A43-A0C73118DB88}"/>
          </ac:picMkLst>
        </pc:picChg>
        <pc:picChg chg="add del mod ord">
          <ac:chgData name="Scott, Nickolas L CIV USN COMSC NORFOLK VA (USA)" userId="S::nickolas.l.scott.civ@us.navy.mil::3b78d67f-9855-485d-b802-6b74dc66e0ac" providerId="AD" clId="Web-{55788832-E7B7-9561-3881-EE2C6BD57D53}" dt="2023-03-21T15:44:25.530" v="15"/>
          <ac:picMkLst>
            <pc:docMk/>
            <pc:sldMk cId="4277850849" sldId="299"/>
            <ac:picMk id="8" creationId="{E04E4ED0-0B26-A24E-2E46-804AB46EF2AD}"/>
          </ac:picMkLst>
        </pc:picChg>
        <pc:picChg chg="add del mod">
          <ac:chgData name="Scott, Nickolas L CIV USN COMSC NORFOLK VA (USA)" userId="S::nickolas.l.scott.civ@us.navy.mil::3b78d67f-9855-485d-b802-6b74dc66e0ac" providerId="AD" clId="Web-{55788832-E7B7-9561-3881-EE2C6BD57D53}" dt="2023-03-21T18:34:23.096" v="55"/>
          <ac:picMkLst>
            <pc:docMk/>
            <pc:sldMk cId="4277850849" sldId="299"/>
            <ac:picMk id="9" creationId="{2B0E135E-6EFB-BF3B-BEF5-CC5A47212745}"/>
          </ac:picMkLst>
        </pc:picChg>
        <pc:picChg chg="add mod ord">
          <ac:chgData name="Scott, Nickolas L CIV USN COMSC NORFOLK VA (USA)" userId="S::nickolas.l.scott.civ@us.navy.mil::3b78d67f-9855-485d-b802-6b74dc66e0ac" providerId="AD" clId="Web-{55788832-E7B7-9561-3881-EE2C6BD57D53}" dt="2023-03-21T15:45:30.174" v="16"/>
          <ac:picMkLst>
            <pc:docMk/>
            <pc:sldMk cId="4277850849" sldId="299"/>
            <ac:picMk id="11" creationId="{12B687B3-E527-FD33-37EF-30391A1C12F4}"/>
          </ac:picMkLst>
        </pc:picChg>
        <pc:picChg chg="del">
          <ac:chgData name="Scott, Nickolas L CIV USN COMSC NORFOLK VA (USA)" userId="S::nickolas.l.scott.civ@us.navy.mil::3b78d67f-9855-485d-b802-6b74dc66e0ac" providerId="AD" clId="Web-{55788832-E7B7-9561-3881-EE2C6BD57D53}" dt="2023-03-21T18:34:27.690" v="56"/>
          <ac:picMkLst>
            <pc:docMk/>
            <pc:sldMk cId="4277850849" sldId="299"/>
            <ac:picMk id="13" creationId="{87FAC168-CED3-F9C2-DB89-873DD24256A1}"/>
          </ac:picMkLst>
        </pc:picChg>
        <pc:picChg chg="del">
          <ac:chgData name="Scott, Nickolas L CIV USN COMSC NORFOLK VA (USA)" userId="S::nickolas.l.scott.civ@us.navy.mil::3b78d67f-9855-485d-b802-6b74dc66e0ac" providerId="AD" clId="Web-{55788832-E7B7-9561-3881-EE2C6BD57D53}" dt="2023-03-21T18:30:55.759" v="44"/>
          <ac:picMkLst>
            <pc:docMk/>
            <pc:sldMk cId="4277850849" sldId="299"/>
            <ac:picMk id="14" creationId="{9CAA82DB-94C2-DC48-F661-6290B4D43798}"/>
          </ac:picMkLst>
        </pc:picChg>
      </pc:sldChg>
      <pc:sldChg chg="add replId">
        <pc:chgData name="Scott, Nickolas L CIV USN COMSC NORFOLK VA (USA)" userId="S::nickolas.l.scott.civ@us.navy.mil::3b78d67f-9855-485d-b802-6b74dc66e0ac" providerId="AD" clId="Web-{55788832-E7B7-9561-3881-EE2C6BD57D53}" dt="2023-03-21T15:41:31.398" v="0"/>
        <pc:sldMkLst>
          <pc:docMk/>
          <pc:sldMk cId="2917357812" sldId="301"/>
        </pc:sldMkLst>
      </pc:sldChg>
    </pc:docChg>
  </pc:docChgLst>
  <pc:docChgLst>
    <pc:chgData name="Becht, Jennifer M CIV USN COMSC NORFOLK VA (USA)" userId="S::jennifer.m.becht.civ@us.navy.mil::ed1e1550-ce43-46be-bcfd-5bbd48aa559b" providerId="AD" clId="Web-{FC41C741-F70F-4CC8-BA6B-B2478F1F07F9}"/>
    <pc:docChg chg="modSld">
      <pc:chgData name="Becht, Jennifer M CIV USN COMSC NORFOLK VA (USA)" userId="S::jennifer.m.becht.civ@us.navy.mil::ed1e1550-ce43-46be-bcfd-5bbd48aa559b" providerId="AD" clId="Web-{FC41C741-F70F-4CC8-BA6B-B2478F1F07F9}" dt="2023-04-14T15:45:55.889" v="30" actId="20577"/>
      <pc:docMkLst>
        <pc:docMk/>
      </pc:docMkLst>
      <pc:sldChg chg="addCm">
        <pc:chgData name="Becht, Jennifer M CIV USN COMSC NORFOLK VA (USA)" userId="S::jennifer.m.becht.civ@us.navy.mil::ed1e1550-ce43-46be-bcfd-5bbd48aa559b" providerId="AD" clId="Web-{FC41C741-F70F-4CC8-BA6B-B2478F1F07F9}" dt="2023-04-14T15:42:59.428" v="1"/>
        <pc:sldMkLst>
          <pc:docMk/>
          <pc:sldMk cId="2901800190" sldId="323"/>
        </pc:sldMkLst>
      </pc:sldChg>
      <pc:sldChg chg="addCm">
        <pc:chgData name="Becht, Jennifer M CIV USN COMSC NORFOLK VA (USA)" userId="S::jennifer.m.becht.civ@us.navy.mil::ed1e1550-ce43-46be-bcfd-5bbd48aa559b" providerId="AD" clId="Web-{FC41C741-F70F-4CC8-BA6B-B2478F1F07F9}" dt="2023-04-14T15:41:50.956" v="0"/>
        <pc:sldMkLst>
          <pc:docMk/>
          <pc:sldMk cId="1775290236" sldId="324"/>
        </pc:sldMkLst>
      </pc:sldChg>
      <pc:sldChg chg="modSp">
        <pc:chgData name="Becht, Jennifer M CIV USN COMSC NORFOLK VA (USA)" userId="S::jennifer.m.becht.civ@us.navy.mil::ed1e1550-ce43-46be-bcfd-5bbd48aa559b" providerId="AD" clId="Web-{FC41C741-F70F-4CC8-BA6B-B2478F1F07F9}" dt="2023-04-14T15:44:46.214" v="4" actId="1076"/>
        <pc:sldMkLst>
          <pc:docMk/>
          <pc:sldMk cId="1579816818" sldId="342"/>
        </pc:sldMkLst>
        <pc:graphicFrameChg chg="mod modGraphic">
          <ac:chgData name="Becht, Jennifer M CIV USN COMSC NORFOLK VA (USA)" userId="S::jennifer.m.becht.civ@us.navy.mil::ed1e1550-ce43-46be-bcfd-5bbd48aa559b" providerId="AD" clId="Web-{FC41C741-F70F-4CC8-BA6B-B2478F1F07F9}" dt="2023-04-14T15:44:46.214" v="4" actId="1076"/>
          <ac:graphicFrameMkLst>
            <pc:docMk/>
            <pc:sldMk cId="1579816818" sldId="342"/>
            <ac:graphicFrameMk id="3" creationId="{DB876852-D403-5B45-780A-5F38B5B20923}"/>
          </ac:graphicFrameMkLst>
        </pc:graphicFrameChg>
      </pc:sldChg>
      <pc:sldChg chg="modSp">
        <pc:chgData name="Becht, Jennifer M CIV USN COMSC NORFOLK VA (USA)" userId="S::jennifer.m.becht.civ@us.navy.mil::ed1e1550-ce43-46be-bcfd-5bbd48aa559b" providerId="AD" clId="Web-{FC41C741-F70F-4CC8-BA6B-B2478F1F07F9}" dt="2023-04-14T15:45:55.889" v="30" actId="20577"/>
        <pc:sldMkLst>
          <pc:docMk/>
          <pc:sldMk cId="730297047" sldId="344"/>
        </pc:sldMkLst>
        <pc:spChg chg="mod">
          <ac:chgData name="Becht, Jennifer M CIV USN COMSC NORFOLK VA (USA)" userId="S::jennifer.m.becht.civ@us.navy.mil::ed1e1550-ce43-46be-bcfd-5bbd48aa559b" providerId="AD" clId="Web-{FC41C741-F70F-4CC8-BA6B-B2478F1F07F9}" dt="2023-04-14T15:45:55.889" v="30" actId="20577"/>
          <ac:spMkLst>
            <pc:docMk/>
            <pc:sldMk cId="730297047" sldId="344"/>
            <ac:spMk id="19" creationId="{B428A18F-959D-A613-6C21-8A14D9D4169C}"/>
          </ac:spMkLst>
        </pc:spChg>
      </pc:sldChg>
    </pc:docChg>
  </pc:docChgLst>
  <pc:docChgLst>
    <pc:chgData name="Becht, Jennifer M CIV USN COMSC NORFOLK VA (USA)" userId="S::jennifer.m.becht.civ@us.navy.mil::ed1e1550-ce43-46be-bcfd-5bbd48aa559b" providerId="AD" clId="Web-{8014F7CD-AEC2-4BC1-B7A3-DFE6939F4056}"/>
    <pc:docChg chg="modSld">
      <pc:chgData name="Becht, Jennifer M CIV USN COMSC NORFOLK VA (USA)" userId="S::jennifer.m.becht.civ@us.navy.mil::ed1e1550-ce43-46be-bcfd-5bbd48aa559b" providerId="AD" clId="Web-{8014F7CD-AEC2-4BC1-B7A3-DFE6939F4056}" dt="2023-03-30T17:48:40.353" v="0" actId="20577"/>
      <pc:docMkLst>
        <pc:docMk/>
      </pc:docMkLst>
      <pc:sldChg chg="modSp">
        <pc:chgData name="Becht, Jennifer M CIV USN COMSC NORFOLK VA (USA)" userId="S::jennifer.m.becht.civ@us.navy.mil::ed1e1550-ce43-46be-bcfd-5bbd48aa559b" providerId="AD" clId="Web-{8014F7CD-AEC2-4BC1-B7A3-DFE6939F4056}" dt="2023-03-30T17:48:40.353" v="0" actId="20577"/>
        <pc:sldMkLst>
          <pc:docMk/>
          <pc:sldMk cId="185851968" sldId="290"/>
        </pc:sldMkLst>
        <pc:spChg chg="mod">
          <ac:chgData name="Becht, Jennifer M CIV USN COMSC NORFOLK VA (USA)" userId="S::jennifer.m.becht.civ@us.navy.mil::ed1e1550-ce43-46be-bcfd-5bbd48aa559b" providerId="AD" clId="Web-{8014F7CD-AEC2-4BC1-B7A3-DFE6939F4056}" dt="2023-03-30T17:48:40.353" v="0" actId="20577"/>
          <ac:spMkLst>
            <pc:docMk/>
            <pc:sldMk cId="185851968" sldId="290"/>
            <ac:spMk id="4" creationId="{65631AA8-F3D4-CE4E-B2E7-53FFFF693E44}"/>
          </ac:spMkLst>
        </pc:spChg>
      </pc:sldChg>
    </pc:docChg>
  </pc:docChgLst>
  <pc:docChgLst>
    <pc:chgData name="Scott, Nickolas L CIV USN COMSC NORFOLK VA (USA)" userId="S::nickolas.l.scott.civ@us.navy.mil::3b78d67f-9855-485d-b802-6b74dc66e0ac" providerId="AD" clId="Web-{5526BB95-8D38-4748-8A78-58F293B287D4}"/>
    <pc:docChg chg="addSld modSld sldOrd">
      <pc:chgData name="Scott, Nickolas L CIV USN COMSC NORFOLK VA (USA)" userId="S::nickolas.l.scott.civ@us.navy.mil::3b78d67f-9855-485d-b802-6b74dc66e0ac" providerId="AD" clId="Web-{5526BB95-8D38-4748-8A78-58F293B287D4}" dt="2023-04-14T13:33:14.088" v="108" actId="20577"/>
      <pc:docMkLst>
        <pc:docMk/>
      </pc:docMkLst>
      <pc:sldChg chg="modSp add ord replId">
        <pc:chgData name="Scott, Nickolas L CIV USN COMSC NORFOLK VA (USA)" userId="S::nickolas.l.scott.civ@us.navy.mil::3b78d67f-9855-485d-b802-6b74dc66e0ac" providerId="AD" clId="Web-{5526BB95-8D38-4748-8A78-58F293B287D4}" dt="2023-04-14T13:33:14.088" v="108" actId="20577"/>
        <pc:sldMkLst>
          <pc:docMk/>
          <pc:sldMk cId="1579816818" sldId="342"/>
        </pc:sldMkLst>
        <pc:spChg chg="mod">
          <ac:chgData name="Scott, Nickolas L CIV USN COMSC NORFOLK VA (USA)" userId="S::nickolas.l.scott.civ@us.navy.mil::3b78d67f-9855-485d-b802-6b74dc66e0ac" providerId="AD" clId="Web-{5526BB95-8D38-4748-8A78-58F293B287D4}" dt="2023-04-14T13:33:14.088" v="108" actId="20577"/>
          <ac:spMkLst>
            <pc:docMk/>
            <pc:sldMk cId="1579816818" sldId="342"/>
            <ac:spMk id="2" creationId="{E65D5520-2188-E69F-B1FC-707C4CAE6A75}"/>
          </ac:spMkLst>
        </pc:spChg>
        <pc:spChg chg="mod">
          <ac:chgData name="Scott, Nickolas L CIV USN COMSC NORFOLK VA (USA)" userId="S::nickolas.l.scott.civ@us.navy.mil::3b78d67f-9855-485d-b802-6b74dc66e0ac" providerId="AD" clId="Web-{5526BB95-8D38-4748-8A78-58F293B287D4}" dt="2023-04-14T13:30:13.173" v="26" actId="20577"/>
          <ac:spMkLst>
            <pc:docMk/>
            <pc:sldMk cId="1579816818" sldId="342"/>
            <ac:spMk id="4" creationId="{E0AA48FD-041B-77A1-48E1-D38F03848EC3}"/>
          </ac:spMkLst>
        </pc:spChg>
      </pc:sldChg>
    </pc:docChg>
  </pc:docChgLst>
  <pc:docChgLst>
    <pc:chgData name="Becht, Jennifer M CIV USN COMSC NORFOLK VA (USA)" userId="S::jennifer.m.becht.civ@us.navy.mil::ed1e1550-ce43-46be-bcfd-5bbd48aa559b" providerId="AD" clId="Web-{28F5D18C-CB99-4916-B6BD-8F9944BC16E9}"/>
    <pc:docChg chg="modSld">
      <pc:chgData name="Becht, Jennifer M CIV USN COMSC NORFOLK VA (USA)" userId="S::jennifer.m.becht.civ@us.navy.mil::ed1e1550-ce43-46be-bcfd-5bbd48aa559b" providerId="AD" clId="Web-{28F5D18C-CB99-4916-B6BD-8F9944BC16E9}" dt="2023-03-27T15:22:26.674" v="5" actId="1076"/>
      <pc:docMkLst>
        <pc:docMk/>
      </pc:docMkLst>
      <pc:sldChg chg="addSp delSp modSp">
        <pc:chgData name="Becht, Jennifer M CIV USN COMSC NORFOLK VA (USA)" userId="S::jennifer.m.becht.civ@us.navy.mil::ed1e1550-ce43-46be-bcfd-5bbd48aa559b" providerId="AD" clId="Web-{28F5D18C-CB99-4916-B6BD-8F9944BC16E9}" dt="2023-03-27T15:22:26.674" v="5" actId="1076"/>
        <pc:sldMkLst>
          <pc:docMk/>
          <pc:sldMk cId="2767534352" sldId="333"/>
        </pc:sldMkLst>
        <pc:spChg chg="del">
          <ac:chgData name="Becht, Jennifer M CIV USN COMSC NORFOLK VA (USA)" userId="S::jennifer.m.becht.civ@us.navy.mil::ed1e1550-ce43-46be-bcfd-5bbd48aa559b" providerId="AD" clId="Web-{28F5D18C-CB99-4916-B6BD-8F9944BC16E9}" dt="2023-03-27T15:22:12.486" v="0"/>
          <ac:spMkLst>
            <pc:docMk/>
            <pc:sldMk cId="2767534352" sldId="333"/>
            <ac:spMk id="2" creationId="{22B99BF5-8BC5-D87D-0F14-DE96FA8BE42D}"/>
          </ac:spMkLst>
        </pc:spChg>
        <pc:spChg chg="del">
          <ac:chgData name="Becht, Jennifer M CIV USN COMSC NORFOLK VA (USA)" userId="S::jennifer.m.becht.civ@us.navy.mil::ed1e1550-ce43-46be-bcfd-5bbd48aa559b" providerId="AD" clId="Web-{28F5D18C-CB99-4916-B6BD-8F9944BC16E9}" dt="2023-03-27T15:22:15.080" v="1"/>
          <ac:spMkLst>
            <pc:docMk/>
            <pc:sldMk cId="2767534352" sldId="333"/>
            <ac:spMk id="3" creationId="{17065C8D-C09C-C52F-0EEB-2B871EE9BEB6}"/>
          </ac:spMkLst>
        </pc:spChg>
        <pc:picChg chg="add mod ord">
          <ac:chgData name="Becht, Jennifer M CIV USN COMSC NORFOLK VA (USA)" userId="S::jennifer.m.becht.civ@us.navy.mil::ed1e1550-ce43-46be-bcfd-5bbd48aa559b" providerId="AD" clId="Web-{28F5D18C-CB99-4916-B6BD-8F9944BC16E9}" dt="2023-03-27T15:22:26.674" v="5" actId="1076"/>
          <ac:picMkLst>
            <pc:docMk/>
            <pc:sldMk cId="2767534352" sldId="333"/>
            <ac:picMk id="7" creationId="{35A7EC19-9108-0DCC-B666-7EA84A1A6333}"/>
          </ac:picMkLst>
        </pc:picChg>
      </pc:sldChg>
    </pc:docChg>
  </pc:docChgLst>
  <pc:docChgLst>
    <pc:chgData name="Winfree, Alexandra D CIV USN COMSC NORFOLK VA (USA)" userId="S::alexandra.d.winfree.civ@us.navy.mil::095d1b9f-1495-483c-b7c3-5cc364f4ce8f" providerId="AD" clId="Web-{D7E31969-A609-4CC2-AF31-50E3180F4288}"/>
    <pc:docChg chg="modSld">
      <pc:chgData name="Winfree, Alexandra D CIV USN COMSC NORFOLK VA (USA)" userId="S::alexandra.d.winfree.civ@us.navy.mil::095d1b9f-1495-483c-b7c3-5cc364f4ce8f" providerId="AD" clId="Web-{D7E31969-A609-4CC2-AF31-50E3180F4288}" dt="2023-04-17T16:30:58.541" v="546" actId="20577"/>
      <pc:docMkLst>
        <pc:docMk/>
      </pc:docMkLst>
      <pc:sldChg chg="modSp modNotes">
        <pc:chgData name="Winfree, Alexandra D CIV USN COMSC NORFOLK VA (USA)" userId="S::alexandra.d.winfree.civ@us.navy.mil::095d1b9f-1495-483c-b7c3-5cc364f4ce8f" providerId="AD" clId="Web-{D7E31969-A609-4CC2-AF31-50E3180F4288}" dt="2023-04-17T16:29:48.725" v="527" actId="20577"/>
        <pc:sldMkLst>
          <pc:docMk/>
          <pc:sldMk cId="4088690394" sldId="293"/>
        </pc:sldMkLst>
        <pc:spChg chg="mod">
          <ac:chgData name="Winfree, Alexandra D CIV USN COMSC NORFOLK VA (USA)" userId="S::alexandra.d.winfree.civ@us.navy.mil::095d1b9f-1495-483c-b7c3-5cc364f4ce8f" providerId="AD" clId="Web-{D7E31969-A609-4CC2-AF31-50E3180F4288}" dt="2023-04-17T16:29:48.725" v="527" actId="20577"/>
          <ac:spMkLst>
            <pc:docMk/>
            <pc:sldMk cId="4088690394" sldId="293"/>
            <ac:spMk id="2" creationId="{52C9E1CB-7681-C94E-AA5B-DCC951143400}"/>
          </ac:spMkLst>
        </pc:spChg>
      </pc:sldChg>
      <pc:sldChg chg="modSp">
        <pc:chgData name="Winfree, Alexandra D CIV USN COMSC NORFOLK VA (USA)" userId="S::alexandra.d.winfree.civ@us.navy.mil::095d1b9f-1495-483c-b7c3-5cc364f4ce8f" providerId="AD" clId="Web-{D7E31969-A609-4CC2-AF31-50E3180F4288}" dt="2023-04-17T16:30:58.541" v="546" actId="20577"/>
        <pc:sldMkLst>
          <pc:docMk/>
          <pc:sldMk cId="957163755" sldId="314"/>
        </pc:sldMkLst>
        <pc:spChg chg="mod">
          <ac:chgData name="Winfree, Alexandra D CIV USN COMSC NORFOLK VA (USA)" userId="S::alexandra.d.winfree.civ@us.navy.mil::095d1b9f-1495-483c-b7c3-5cc364f4ce8f" providerId="AD" clId="Web-{D7E31969-A609-4CC2-AF31-50E3180F4288}" dt="2023-04-17T16:30:58.541" v="546" actId="20577"/>
          <ac:spMkLst>
            <pc:docMk/>
            <pc:sldMk cId="957163755" sldId="314"/>
            <ac:spMk id="2" creationId="{52C9E1CB-7681-C94E-AA5B-DCC951143400}"/>
          </ac:spMkLst>
        </pc:spChg>
      </pc:sldChg>
      <pc:sldChg chg="modSp modCm modNotes">
        <pc:chgData name="Winfree, Alexandra D CIV USN COMSC NORFOLK VA (USA)" userId="S::alexandra.d.winfree.civ@us.navy.mil::095d1b9f-1495-483c-b7c3-5cc364f4ce8f" providerId="AD" clId="Web-{D7E31969-A609-4CC2-AF31-50E3180F4288}" dt="2023-04-17T16:15:14.827" v="203" actId="20577"/>
        <pc:sldMkLst>
          <pc:docMk/>
          <pc:sldMk cId="3590547637" sldId="345"/>
        </pc:sldMkLst>
        <pc:spChg chg="mod">
          <ac:chgData name="Winfree, Alexandra D CIV USN COMSC NORFOLK VA (USA)" userId="S::alexandra.d.winfree.civ@us.navy.mil::095d1b9f-1495-483c-b7c3-5cc364f4ce8f" providerId="AD" clId="Web-{D7E31969-A609-4CC2-AF31-50E3180F4288}" dt="2023-04-17T16:15:14.827" v="203" actId="20577"/>
          <ac:spMkLst>
            <pc:docMk/>
            <pc:sldMk cId="3590547637" sldId="345"/>
            <ac:spMk id="7" creationId="{D6825992-2397-C647-FCF4-4A1B462BF473}"/>
          </ac:spMkLst>
        </pc:spChg>
      </pc:sldChg>
      <pc:sldChg chg="modSp modNotes">
        <pc:chgData name="Winfree, Alexandra D CIV USN COMSC NORFOLK VA (USA)" userId="S::alexandra.d.winfree.civ@us.navy.mil::095d1b9f-1495-483c-b7c3-5cc364f4ce8f" providerId="AD" clId="Web-{D7E31969-A609-4CC2-AF31-50E3180F4288}" dt="2023-04-17T16:17:44.742" v="249" actId="20577"/>
        <pc:sldMkLst>
          <pc:docMk/>
          <pc:sldMk cId="3977342771" sldId="346"/>
        </pc:sldMkLst>
        <pc:spChg chg="mod">
          <ac:chgData name="Winfree, Alexandra D CIV USN COMSC NORFOLK VA (USA)" userId="S::alexandra.d.winfree.civ@us.navy.mil::095d1b9f-1495-483c-b7c3-5cc364f4ce8f" providerId="AD" clId="Web-{D7E31969-A609-4CC2-AF31-50E3180F4288}" dt="2023-04-17T16:17:44.742" v="249" actId="20577"/>
          <ac:spMkLst>
            <pc:docMk/>
            <pc:sldMk cId="3977342771" sldId="346"/>
            <ac:spMk id="7" creationId="{D6825992-2397-C647-FCF4-4A1B462BF473}"/>
          </ac:spMkLst>
        </pc:spChg>
      </pc:sldChg>
      <pc:sldChg chg="modSp modNotes">
        <pc:chgData name="Winfree, Alexandra D CIV USN COMSC NORFOLK VA (USA)" userId="S::alexandra.d.winfree.civ@us.navy.mil::095d1b9f-1495-483c-b7c3-5cc364f4ce8f" providerId="AD" clId="Web-{D7E31969-A609-4CC2-AF31-50E3180F4288}" dt="2023-04-17T16:26:28.357" v="487" actId="20577"/>
        <pc:sldMkLst>
          <pc:docMk/>
          <pc:sldMk cId="4150290150" sldId="347"/>
        </pc:sldMkLst>
        <pc:spChg chg="mod">
          <ac:chgData name="Winfree, Alexandra D CIV USN COMSC NORFOLK VA (USA)" userId="S::alexandra.d.winfree.civ@us.navy.mil::095d1b9f-1495-483c-b7c3-5cc364f4ce8f" providerId="AD" clId="Web-{D7E31969-A609-4CC2-AF31-50E3180F4288}" dt="2023-04-17T16:26:28.357" v="487" actId="20577"/>
          <ac:spMkLst>
            <pc:docMk/>
            <pc:sldMk cId="4150290150" sldId="347"/>
            <ac:spMk id="7" creationId="{D6825992-2397-C647-FCF4-4A1B462BF473}"/>
          </ac:spMkLst>
        </pc:spChg>
      </pc:sldChg>
    </pc:docChg>
  </pc:docChgLst>
  <pc:docChgLst>
    <pc:chgData name="Wojeck, Steffen James CIV USN COMSC NORFOLK VA (USA)" userId="S::steffen.j.wojeck.civ@us.navy.mil::c0e08b15-ce11-48a8-a0b9-6da419ca5f32" providerId="AD" clId="Web-{21DD8EF4-259C-4779-8B1F-461BA32DA6AB}"/>
    <pc:docChg chg="addSld delSld modSld">
      <pc:chgData name="Wojeck, Steffen James CIV USN COMSC NORFOLK VA (USA)" userId="S::steffen.j.wojeck.civ@us.navy.mil::c0e08b15-ce11-48a8-a0b9-6da419ca5f32" providerId="AD" clId="Web-{21DD8EF4-259C-4779-8B1F-461BA32DA6AB}" dt="2023-03-23T14:07:59.799" v="890" actId="1076"/>
      <pc:docMkLst>
        <pc:docMk/>
      </pc:docMkLst>
      <pc:sldChg chg="addSp delSp modSp">
        <pc:chgData name="Wojeck, Steffen James CIV USN COMSC NORFOLK VA (USA)" userId="S::steffen.j.wojeck.civ@us.navy.mil::c0e08b15-ce11-48a8-a0b9-6da419ca5f32" providerId="AD" clId="Web-{21DD8EF4-259C-4779-8B1F-461BA32DA6AB}" dt="2023-03-23T13:42:21.631" v="864" actId="20577"/>
        <pc:sldMkLst>
          <pc:docMk/>
          <pc:sldMk cId="185851968" sldId="290"/>
        </pc:sldMkLst>
        <pc:spChg chg="mod">
          <ac:chgData name="Wojeck, Steffen James CIV USN COMSC NORFOLK VA (USA)" userId="S::steffen.j.wojeck.civ@us.navy.mil::c0e08b15-ce11-48a8-a0b9-6da419ca5f32" providerId="AD" clId="Web-{21DD8EF4-259C-4779-8B1F-461BA32DA6AB}" dt="2023-03-23T13:36:52.234" v="818" actId="1076"/>
          <ac:spMkLst>
            <pc:docMk/>
            <pc:sldMk cId="185851968" sldId="290"/>
            <ac:spMk id="2" creationId="{8EE97386-EA02-3A41-912E-B685F22059BA}"/>
          </ac:spMkLst>
        </pc:spChg>
        <pc:spChg chg="add del mod">
          <ac:chgData name="Wojeck, Steffen James CIV USN COMSC NORFOLK VA (USA)" userId="S::steffen.j.wojeck.civ@us.navy.mil::c0e08b15-ce11-48a8-a0b9-6da419ca5f32" providerId="AD" clId="Web-{21DD8EF4-259C-4779-8B1F-461BA32DA6AB}" dt="2023-03-23T13:38:40.564" v="837"/>
          <ac:spMkLst>
            <pc:docMk/>
            <pc:sldMk cId="185851968" sldId="290"/>
            <ac:spMk id="3" creationId="{60F7A036-2E27-B9A7-5634-7220F80F1C7C}"/>
          </ac:spMkLst>
        </pc:spChg>
        <pc:spChg chg="add mod ord">
          <ac:chgData name="Wojeck, Steffen James CIV USN COMSC NORFOLK VA (USA)" userId="S::steffen.j.wojeck.civ@us.navy.mil::c0e08b15-ce11-48a8-a0b9-6da419ca5f32" providerId="AD" clId="Web-{21DD8EF4-259C-4779-8B1F-461BA32DA6AB}" dt="2023-03-23T13:42:21.631" v="864" actId="20577"/>
          <ac:spMkLst>
            <pc:docMk/>
            <pc:sldMk cId="185851968" sldId="290"/>
            <ac:spMk id="6" creationId="{8F5C0C6B-EBAD-B751-A93E-1467DEB03346}"/>
          </ac:spMkLst>
        </pc:spChg>
        <pc:picChg chg="mod">
          <ac:chgData name="Wojeck, Steffen James CIV USN COMSC NORFOLK VA (USA)" userId="S::steffen.j.wojeck.civ@us.navy.mil::c0e08b15-ce11-48a8-a0b9-6da419ca5f32" providerId="AD" clId="Web-{21DD8EF4-259C-4779-8B1F-461BA32DA6AB}" dt="2023-03-23T13:39:29.674" v="848" actId="1076"/>
          <ac:picMkLst>
            <pc:docMk/>
            <pc:sldMk cId="185851968" sldId="290"/>
            <ac:picMk id="7" creationId="{B8A45EDF-D383-8827-07C9-9669FCCE4B7A}"/>
          </ac:picMkLst>
        </pc:picChg>
        <pc:picChg chg="mod ord">
          <ac:chgData name="Wojeck, Steffen James CIV USN COMSC NORFOLK VA (USA)" userId="S::steffen.j.wojeck.civ@us.navy.mil::c0e08b15-ce11-48a8-a0b9-6da419ca5f32" providerId="AD" clId="Web-{21DD8EF4-259C-4779-8B1F-461BA32DA6AB}" dt="2023-03-23T13:39:35.581" v="850" actId="1076"/>
          <ac:picMkLst>
            <pc:docMk/>
            <pc:sldMk cId="185851968" sldId="290"/>
            <ac:picMk id="8" creationId="{52582CAA-FBB4-2DF2-2B67-EDE047B4FDED}"/>
          </ac:picMkLst>
        </pc:picChg>
        <pc:picChg chg="mod">
          <ac:chgData name="Wojeck, Steffen James CIV USN COMSC NORFOLK VA (USA)" userId="S::steffen.j.wojeck.civ@us.navy.mil::c0e08b15-ce11-48a8-a0b9-6da419ca5f32" providerId="AD" clId="Web-{21DD8EF4-259C-4779-8B1F-461BA32DA6AB}" dt="2023-03-23T13:41:42.396" v="861" actId="1076"/>
          <ac:picMkLst>
            <pc:docMk/>
            <pc:sldMk cId="185851968" sldId="290"/>
            <ac:picMk id="9" creationId="{3B4BF8B7-A9C1-882F-F4FA-D8CEF5C644E5}"/>
          </ac:picMkLst>
        </pc:picChg>
        <pc:picChg chg="mod">
          <ac:chgData name="Wojeck, Steffen James CIV USN COMSC NORFOLK VA (USA)" userId="S::steffen.j.wojeck.civ@us.navy.mil::c0e08b15-ce11-48a8-a0b9-6da419ca5f32" providerId="AD" clId="Web-{21DD8EF4-259C-4779-8B1F-461BA32DA6AB}" dt="2023-03-23T13:41:17.301" v="857" actId="1076"/>
          <ac:picMkLst>
            <pc:docMk/>
            <pc:sldMk cId="185851968" sldId="290"/>
            <ac:picMk id="10" creationId="{A90E5B9F-8465-59F7-75E6-31217967487D}"/>
          </ac:picMkLst>
        </pc:picChg>
        <pc:picChg chg="mod">
          <ac:chgData name="Wojeck, Steffen James CIV USN COMSC NORFOLK VA (USA)" userId="S::steffen.j.wojeck.civ@us.navy.mil::c0e08b15-ce11-48a8-a0b9-6da419ca5f32" providerId="AD" clId="Web-{21DD8EF4-259C-4779-8B1F-461BA32DA6AB}" dt="2023-03-23T13:41:14.754" v="856" actId="1076"/>
          <ac:picMkLst>
            <pc:docMk/>
            <pc:sldMk cId="185851968" sldId="290"/>
            <ac:picMk id="11" creationId="{01E6945D-1801-FB4F-2783-000FBF209F02}"/>
          </ac:picMkLst>
        </pc:picChg>
      </pc:sldChg>
      <pc:sldChg chg="addSp delSp modSp">
        <pc:chgData name="Wojeck, Steffen James CIV USN COMSC NORFOLK VA (USA)" userId="S::steffen.j.wojeck.civ@us.navy.mil::c0e08b15-ce11-48a8-a0b9-6da419ca5f32" providerId="AD" clId="Web-{21DD8EF4-259C-4779-8B1F-461BA32DA6AB}" dt="2023-03-23T14:07:59.799" v="890" actId="1076"/>
        <pc:sldMkLst>
          <pc:docMk/>
          <pc:sldMk cId="3622583424" sldId="291"/>
        </pc:sldMkLst>
        <pc:spChg chg="mod ord">
          <ac:chgData name="Wojeck, Steffen James CIV USN COMSC NORFOLK VA (USA)" userId="S::steffen.j.wojeck.civ@us.navy.mil::c0e08b15-ce11-48a8-a0b9-6da419ca5f32" providerId="AD" clId="Web-{21DD8EF4-259C-4779-8B1F-461BA32DA6AB}" dt="2023-03-23T14:04:40.094" v="882"/>
          <ac:spMkLst>
            <pc:docMk/>
            <pc:sldMk cId="3622583424" sldId="291"/>
            <ac:spMk id="2" creationId="{9B7488AC-0A4A-5EFE-5F62-9F6412292DB1}"/>
          </ac:spMkLst>
        </pc:spChg>
        <pc:picChg chg="mod">
          <ac:chgData name="Wojeck, Steffen James CIV USN COMSC NORFOLK VA (USA)" userId="S::steffen.j.wojeck.civ@us.navy.mil::c0e08b15-ce11-48a8-a0b9-6da419ca5f32" providerId="AD" clId="Web-{21DD8EF4-259C-4779-8B1F-461BA32DA6AB}" dt="2023-03-23T14:07:59.799" v="890" actId="1076"/>
          <ac:picMkLst>
            <pc:docMk/>
            <pc:sldMk cId="3622583424" sldId="291"/>
            <ac:picMk id="3" creationId="{2B91D4FB-80AF-C45B-8D79-CB813F24D236}"/>
          </ac:picMkLst>
        </pc:picChg>
        <pc:picChg chg="mod">
          <ac:chgData name="Wojeck, Steffen James CIV USN COMSC NORFOLK VA (USA)" userId="S::steffen.j.wojeck.civ@us.navy.mil::c0e08b15-ce11-48a8-a0b9-6da419ca5f32" providerId="AD" clId="Web-{21DD8EF4-259C-4779-8B1F-461BA32DA6AB}" dt="2023-03-23T14:07:45.267" v="888" actId="1076"/>
          <ac:picMkLst>
            <pc:docMk/>
            <pc:sldMk cId="3622583424" sldId="291"/>
            <ac:picMk id="5" creationId="{F6E49308-D3F7-27D7-383D-B23F2A68D281}"/>
          </ac:picMkLst>
        </pc:picChg>
        <pc:picChg chg="mod">
          <ac:chgData name="Wojeck, Steffen James CIV USN COMSC NORFOLK VA (USA)" userId="S::steffen.j.wojeck.civ@us.navy.mil::c0e08b15-ce11-48a8-a0b9-6da419ca5f32" providerId="AD" clId="Web-{21DD8EF4-259C-4779-8B1F-461BA32DA6AB}" dt="2023-03-23T14:07:48.736" v="889" actId="1076"/>
          <ac:picMkLst>
            <pc:docMk/>
            <pc:sldMk cId="3622583424" sldId="291"/>
            <ac:picMk id="6" creationId="{760F0BE9-7AAB-D6C2-7DF1-70B2372BD4F1}"/>
          </ac:picMkLst>
        </pc:picChg>
        <pc:picChg chg="mod ord">
          <ac:chgData name="Wojeck, Steffen James CIV USN COMSC NORFOLK VA (USA)" userId="S::steffen.j.wojeck.civ@us.navy.mil::c0e08b15-ce11-48a8-a0b9-6da419ca5f32" providerId="AD" clId="Web-{21DD8EF4-259C-4779-8B1F-461BA32DA6AB}" dt="2023-03-23T14:04:26.501" v="880"/>
          <ac:picMkLst>
            <pc:docMk/>
            <pc:sldMk cId="3622583424" sldId="291"/>
            <ac:picMk id="8" creationId="{DBB83BE9-7F86-E13B-4899-9BE12C51E0F2}"/>
          </ac:picMkLst>
        </pc:picChg>
        <pc:picChg chg="mod">
          <ac:chgData name="Wojeck, Steffen James CIV USN COMSC NORFOLK VA (USA)" userId="S::steffen.j.wojeck.civ@us.navy.mil::c0e08b15-ce11-48a8-a0b9-6da419ca5f32" providerId="AD" clId="Web-{21DD8EF4-259C-4779-8B1F-461BA32DA6AB}" dt="2023-03-23T14:03:16.891" v="871" actId="1076"/>
          <ac:picMkLst>
            <pc:docMk/>
            <pc:sldMk cId="3622583424" sldId="291"/>
            <ac:picMk id="9" creationId="{4CEF98E8-EBE4-93D6-9274-B333E62D2F53}"/>
          </ac:picMkLst>
        </pc:picChg>
        <pc:picChg chg="del mod">
          <ac:chgData name="Wojeck, Steffen James CIV USN COMSC NORFOLK VA (USA)" userId="S::steffen.j.wojeck.civ@us.navy.mil::c0e08b15-ce11-48a8-a0b9-6da419ca5f32" providerId="AD" clId="Web-{21DD8EF4-259C-4779-8B1F-461BA32DA6AB}" dt="2023-03-23T14:02:54.891" v="867"/>
          <ac:picMkLst>
            <pc:docMk/>
            <pc:sldMk cId="3622583424" sldId="291"/>
            <ac:picMk id="10" creationId="{9DFE50C3-7DF3-F600-4D43-60FA09DCDE61}"/>
          </ac:picMkLst>
        </pc:picChg>
        <pc:picChg chg="add mod ord">
          <ac:chgData name="Wojeck, Steffen James CIV USN COMSC NORFOLK VA (USA)" userId="S::steffen.j.wojeck.civ@us.navy.mil::c0e08b15-ce11-48a8-a0b9-6da419ca5f32" providerId="AD" clId="Web-{21DD8EF4-259C-4779-8B1F-461BA32DA6AB}" dt="2023-03-23T14:04:54.376" v="884" actId="1076"/>
          <ac:picMkLst>
            <pc:docMk/>
            <pc:sldMk cId="3622583424" sldId="291"/>
            <ac:picMk id="11" creationId="{A8BB2925-2562-1DBA-C881-44AF19C44D73}"/>
          </ac:picMkLst>
        </pc:picChg>
        <pc:picChg chg="add mod">
          <ac:chgData name="Wojeck, Steffen James CIV USN COMSC NORFOLK VA (USA)" userId="S::steffen.j.wojeck.civ@us.navy.mil::c0e08b15-ce11-48a8-a0b9-6da419ca5f32" providerId="AD" clId="Web-{21DD8EF4-259C-4779-8B1F-461BA32DA6AB}" dt="2023-03-23T14:04:05.719" v="877" actId="1076"/>
          <ac:picMkLst>
            <pc:docMk/>
            <pc:sldMk cId="3622583424" sldId="291"/>
            <ac:picMk id="12" creationId="{49C7D577-7B95-AC34-C362-4CDD99A5CB9E}"/>
          </ac:picMkLst>
        </pc:picChg>
        <pc:picChg chg="add mod">
          <ac:chgData name="Wojeck, Steffen James CIV USN COMSC NORFOLK VA (USA)" userId="S::steffen.j.wojeck.civ@us.navy.mil::c0e08b15-ce11-48a8-a0b9-6da419ca5f32" providerId="AD" clId="Web-{21DD8EF4-259C-4779-8B1F-461BA32DA6AB}" dt="2023-03-23T14:07:23.720" v="887" actId="1076"/>
          <ac:picMkLst>
            <pc:docMk/>
            <pc:sldMk cId="3622583424" sldId="291"/>
            <ac:picMk id="13" creationId="{55724D3A-5ACF-6AEA-C927-1352EC68FA38}"/>
          </ac:picMkLst>
        </pc:picChg>
      </pc:sldChg>
      <pc:sldChg chg="new del">
        <pc:chgData name="Wojeck, Steffen James CIV USN COMSC NORFOLK VA (USA)" userId="S::steffen.j.wojeck.civ@us.navy.mil::c0e08b15-ce11-48a8-a0b9-6da419ca5f32" providerId="AD" clId="Web-{21DD8EF4-259C-4779-8B1F-461BA32DA6AB}" dt="2023-03-23T13:28:49.412" v="370"/>
        <pc:sldMkLst>
          <pc:docMk/>
          <pc:sldMk cId="567435828" sldId="323"/>
        </pc:sldMkLst>
      </pc:sldChg>
    </pc:docChg>
  </pc:docChgLst>
  <pc:docChgLst>
    <pc:chgData name="Wojeck, Steffen James CIV USN COMSC NORFOLK VA (USA)" userId="S::steffen.j.wojeck.civ@us.navy.mil::c0e08b15-ce11-48a8-a0b9-6da419ca5f32" providerId="AD" clId="Web-{BB6C09AD-ACD5-465D-9BE9-9084658899F1}"/>
    <pc:docChg chg="modSld">
      <pc:chgData name="Wojeck, Steffen James CIV USN COMSC NORFOLK VA (USA)" userId="S::steffen.j.wojeck.civ@us.navy.mil::c0e08b15-ce11-48a8-a0b9-6da419ca5f32" providerId="AD" clId="Web-{BB6C09AD-ACD5-465D-9BE9-9084658899F1}" dt="2023-03-22T19:02:50.585" v="7" actId="1076"/>
      <pc:docMkLst>
        <pc:docMk/>
      </pc:docMkLst>
      <pc:sldChg chg="addSp modSp">
        <pc:chgData name="Wojeck, Steffen James CIV USN COMSC NORFOLK VA (USA)" userId="S::steffen.j.wojeck.civ@us.navy.mil::c0e08b15-ce11-48a8-a0b9-6da419ca5f32" providerId="AD" clId="Web-{BB6C09AD-ACD5-465D-9BE9-9084658899F1}" dt="2023-03-22T19:02:50.585" v="7" actId="1076"/>
        <pc:sldMkLst>
          <pc:docMk/>
          <pc:sldMk cId="3622583424" sldId="291"/>
        </pc:sldMkLst>
        <pc:picChg chg="add mod">
          <ac:chgData name="Wojeck, Steffen James CIV USN COMSC NORFOLK VA (USA)" userId="S::steffen.j.wojeck.civ@us.navy.mil::c0e08b15-ce11-48a8-a0b9-6da419ca5f32" providerId="AD" clId="Web-{BB6C09AD-ACD5-465D-9BE9-9084658899F1}" dt="2023-03-22T19:01:19.772" v="2" actId="1076"/>
          <ac:picMkLst>
            <pc:docMk/>
            <pc:sldMk cId="3622583424" sldId="291"/>
            <ac:picMk id="3" creationId="{2B91D4FB-80AF-C45B-8D79-CB813F24D236}"/>
          </ac:picMkLst>
        </pc:picChg>
        <pc:picChg chg="add mod">
          <ac:chgData name="Wojeck, Steffen James CIV USN COMSC NORFOLK VA (USA)" userId="S::steffen.j.wojeck.civ@us.navy.mil::c0e08b15-ce11-48a8-a0b9-6da419ca5f32" providerId="AD" clId="Web-{BB6C09AD-ACD5-465D-9BE9-9084658899F1}" dt="2023-03-22T19:01:50.851" v="4" actId="1076"/>
          <ac:picMkLst>
            <pc:docMk/>
            <pc:sldMk cId="3622583424" sldId="291"/>
            <ac:picMk id="5" creationId="{F6E49308-D3F7-27D7-383D-B23F2A68D281}"/>
          </ac:picMkLst>
        </pc:picChg>
        <pc:picChg chg="add mod">
          <ac:chgData name="Wojeck, Steffen James CIV USN COMSC NORFOLK VA (USA)" userId="S::steffen.j.wojeck.civ@us.navy.mil::c0e08b15-ce11-48a8-a0b9-6da419ca5f32" providerId="AD" clId="Web-{BB6C09AD-ACD5-465D-9BE9-9084658899F1}" dt="2023-03-22T19:02:50.585" v="7" actId="1076"/>
          <ac:picMkLst>
            <pc:docMk/>
            <pc:sldMk cId="3622583424" sldId="291"/>
            <ac:picMk id="6" creationId="{760F0BE9-7AAB-D6C2-7DF1-70B2372BD4F1}"/>
          </ac:picMkLst>
        </pc:picChg>
        <pc:picChg chg="mod">
          <ac:chgData name="Wojeck, Steffen James CIV USN COMSC NORFOLK VA (USA)" userId="S::steffen.j.wojeck.civ@us.navy.mil::c0e08b15-ce11-48a8-a0b9-6da419ca5f32" providerId="AD" clId="Web-{BB6C09AD-ACD5-465D-9BE9-9084658899F1}" dt="2023-03-22T18:08:30.658" v="0" actId="1076"/>
          <ac:picMkLst>
            <pc:docMk/>
            <pc:sldMk cId="3622583424" sldId="291"/>
            <ac:picMk id="8" creationId="{DBB83BE9-7F86-E13B-4899-9BE12C51E0F2}"/>
          </ac:picMkLst>
        </pc:picChg>
      </pc:sldChg>
    </pc:docChg>
  </pc:docChgLst>
  <pc:docChgLst>
    <pc:chgData name="Winfree, Alexandra D CIV USN COMSC NORFOLK VA (USA)" userId="S::alexandra.d.winfree.civ@us.navy.mil::095d1b9f-1495-483c-b7c3-5cc364f4ce8f" providerId="AD" clId="Web-{513C0541-F0A2-4064-9E8B-7078A72735C7}"/>
    <pc:docChg chg="addSld modSld">
      <pc:chgData name="Winfree, Alexandra D CIV USN COMSC NORFOLK VA (USA)" userId="S::alexandra.d.winfree.civ@us.navy.mil::095d1b9f-1495-483c-b7c3-5cc364f4ce8f" providerId="AD" clId="Web-{513C0541-F0A2-4064-9E8B-7078A72735C7}" dt="2023-03-22T19:42:32.495" v="153" actId="20577"/>
      <pc:docMkLst>
        <pc:docMk/>
      </pc:docMkLst>
      <pc:sldChg chg="modSp">
        <pc:chgData name="Winfree, Alexandra D CIV USN COMSC NORFOLK VA (USA)" userId="S::alexandra.d.winfree.civ@us.navy.mil::095d1b9f-1495-483c-b7c3-5cc364f4ce8f" providerId="AD" clId="Web-{513C0541-F0A2-4064-9E8B-7078A72735C7}" dt="2023-03-22T18:06:10.503" v="77" actId="20577"/>
        <pc:sldMkLst>
          <pc:docMk/>
          <pc:sldMk cId="4088690394" sldId="293"/>
        </pc:sldMkLst>
        <pc:spChg chg="mod">
          <ac:chgData name="Winfree, Alexandra D CIV USN COMSC NORFOLK VA (USA)" userId="S::alexandra.d.winfree.civ@us.navy.mil::095d1b9f-1495-483c-b7c3-5cc364f4ce8f" providerId="AD" clId="Web-{513C0541-F0A2-4064-9E8B-7078A72735C7}" dt="2023-03-22T18:06:10.503" v="77" actId="20577"/>
          <ac:spMkLst>
            <pc:docMk/>
            <pc:sldMk cId="4088690394" sldId="293"/>
            <ac:spMk id="2" creationId="{52C9E1CB-7681-C94E-AA5B-DCC951143400}"/>
          </ac:spMkLst>
        </pc:spChg>
      </pc:sldChg>
      <pc:sldChg chg="modSp add replId">
        <pc:chgData name="Winfree, Alexandra D CIV USN COMSC NORFOLK VA (USA)" userId="S::alexandra.d.winfree.civ@us.navy.mil::095d1b9f-1495-483c-b7c3-5cc364f4ce8f" providerId="AD" clId="Web-{513C0541-F0A2-4064-9E8B-7078A72735C7}" dt="2023-03-22T19:42:32.495" v="153" actId="20577"/>
        <pc:sldMkLst>
          <pc:docMk/>
          <pc:sldMk cId="957163755" sldId="314"/>
        </pc:sldMkLst>
        <pc:spChg chg="mod">
          <ac:chgData name="Winfree, Alexandra D CIV USN COMSC NORFOLK VA (USA)" userId="S::alexandra.d.winfree.civ@us.navy.mil::095d1b9f-1495-483c-b7c3-5cc364f4ce8f" providerId="AD" clId="Web-{513C0541-F0A2-4064-9E8B-7078A72735C7}" dt="2023-03-22T19:42:32.495" v="153" actId="20577"/>
          <ac:spMkLst>
            <pc:docMk/>
            <pc:sldMk cId="957163755" sldId="314"/>
            <ac:spMk id="2" creationId="{52C9E1CB-7681-C94E-AA5B-DCC951143400}"/>
          </ac:spMkLst>
        </pc:spChg>
      </pc:sldChg>
    </pc:docChg>
  </pc:docChgLst>
  <pc:docChgLst>
    <pc:chgData name="Becht, Jennifer M CIV USN COMSC NORFOLK VA (USA)" userId="S::jennifer.m.becht.civ@us.navy.mil::ed1e1550-ce43-46be-bcfd-5bbd48aa559b" providerId="AD" clId="Web-{355F97E2-FA51-49FD-8353-BBADC30FE0DE}"/>
    <pc:docChg chg="modSld">
      <pc:chgData name="Becht, Jennifer M CIV USN COMSC NORFOLK VA (USA)" userId="S::jennifer.m.becht.civ@us.navy.mil::ed1e1550-ce43-46be-bcfd-5bbd48aa559b" providerId="AD" clId="Web-{355F97E2-FA51-49FD-8353-BBADC30FE0DE}" dt="2023-03-30T14:49:10.978" v="0" actId="1076"/>
      <pc:docMkLst>
        <pc:docMk/>
      </pc:docMkLst>
      <pc:sldChg chg="modSp">
        <pc:chgData name="Becht, Jennifer M CIV USN COMSC NORFOLK VA (USA)" userId="S::jennifer.m.becht.civ@us.navy.mil::ed1e1550-ce43-46be-bcfd-5bbd48aa559b" providerId="AD" clId="Web-{355F97E2-FA51-49FD-8353-BBADC30FE0DE}" dt="2023-03-30T14:49:10.978" v="0" actId="1076"/>
        <pc:sldMkLst>
          <pc:docMk/>
          <pc:sldMk cId="2662887098" sldId="289"/>
        </pc:sldMkLst>
        <pc:picChg chg="mod">
          <ac:chgData name="Becht, Jennifer M CIV USN COMSC NORFOLK VA (USA)" userId="S::jennifer.m.becht.civ@us.navy.mil::ed1e1550-ce43-46be-bcfd-5bbd48aa559b" providerId="AD" clId="Web-{355F97E2-FA51-49FD-8353-BBADC30FE0DE}" dt="2023-03-30T14:49:10.978" v="0" actId="1076"/>
          <ac:picMkLst>
            <pc:docMk/>
            <pc:sldMk cId="2662887098" sldId="289"/>
            <ac:picMk id="8" creationId="{A77BF923-AC87-57FC-2196-226D676034AE}"/>
          </ac:picMkLst>
        </pc:picChg>
      </pc:sldChg>
    </pc:docChg>
  </pc:docChgLst>
  <pc:docChgLst>
    <pc:chgData name="Becht, Jennifer M CIV USN COMSC NORFOLK VA (USA)" userId="S::jennifer.m.becht.civ@us.navy.mil::ed1e1550-ce43-46be-bcfd-5bbd48aa559b" providerId="AD" clId="Web-{5AE29724-CCC5-444C-A42B-A8B3E4B691BA}"/>
    <pc:docChg chg="modSld">
      <pc:chgData name="Becht, Jennifer M CIV USN COMSC NORFOLK VA (USA)" userId="S::jennifer.m.becht.civ@us.navy.mil::ed1e1550-ce43-46be-bcfd-5bbd48aa559b" providerId="AD" clId="Web-{5AE29724-CCC5-444C-A42B-A8B3E4B691BA}" dt="2023-03-30T14:58:41.510" v="14" actId="20577"/>
      <pc:docMkLst>
        <pc:docMk/>
      </pc:docMkLst>
      <pc:sldChg chg="modSp">
        <pc:chgData name="Becht, Jennifer M CIV USN COMSC NORFOLK VA (USA)" userId="S::jennifer.m.becht.civ@us.navy.mil::ed1e1550-ce43-46be-bcfd-5bbd48aa559b" providerId="AD" clId="Web-{5AE29724-CCC5-444C-A42B-A8B3E4B691BA}" dt="2023-03-30T14:58:41.510" v="14" actId="20577"/>
        <pc:sldMkLst>
          <pc:docMk/>
          <pc:sldMk cId="185851968" sldId="290"/>
        </pc:sldMkLst>
        <pc:spChg chg="mod">
          <ac:chgData name="Becht, Jennifer M CIV USN COMSC NORFOLK VA (USA)" userId="S::jennifer.m.becht.civ@us.navy.mil::ed1e1550-ce43-46be-bcfd-5bbd48aa559b" providerId="AD" clId="Web-{5AE29724-CCC5-444C-A42B-A8B3E4B691BA}" dt="2023-03-30T14:58:41.510" v="14" actId="20577"/>
          <ac:spMkLst>
            <pc:docMk/>
            <pc:sldMk cId="185851968" sldId="290"/>
            <ac:spMk id="6" creationId="{8F5C0C6B-EBAD-B751-A93E-1467DEB03346}"/>
          </ac:spMkLst>
        </pc:spChg>
        <pc:picChg chg="mod">
          <ac:chgData name="Becht, Jennifer M CIV USN COMSC NORFOLK VA (USA)" userId="S::jennifer.m.becht.civ@us.navy.mil::ed1e1550-ce43-46be-bcfd-5bbd48aa559b" providerId="AD" clId="Web-{5AE29724-CCC5-444C-A42B-A8B3E4B691BA}" dt="2023-03-30T14:57:56.572" v="5" actId="1076"/>
          <ac:picMkLst>
            <pc:docMk/>
            <pc:sldMk cId="185851968" sldId="290"/>
            <ac:picMk id="11" creationId="{01E6945D-1801-FB4F-2783-000FBF209F02}"/>
          </ac:picMkLst>
        </pc:picChg>
      </pc:sldChg>
    </pc:docChg>
  </pc:docChgLst>
  <pc:docChgLst>
    <pc:chgData name="Wojeck, Steffen James CIV USN COMSC NORFOLK VA (USA)" userId="S::steffen.j.wojeck.civ@us.navy.mil::c0e08b15-ce11-48a8-a0b9-6da419ca5f32" providerId="AD" clId="Web-{27105D37-E686-44D1-8D01-D9B883843EAF}"/>
    <pc:docChg chg="modSld">
      <pc:chgData name="Wojeck, Steffen James CIV USN COMSC NORFOLK VA (USA)" userId="S::steffen.j.wojeck.civ@us.navy.mil::c0e08b15-ce11-48a8-a0b9-6da419ca5f32" providerId="AD" clId="Web-{27105D37-E686-44D1-8D01-D9B883843EAF}" dt="2023-03-22T17:42:14.405" v="34" actId="1076"/>
      <pc:docMkLst>
        <pc:docMk/>
      </pc:docMkLst>
      <pc:sldChg chg="addSp delSp modSp">
        <pc:chgData name="Wojeck, Steffen James CIV USN COMSC NORFOLK VA (USA)" userId="S::steffen.j.wojeck.civ@us.navy.mil::c0e08b15-ce11-48a8-a0b9-6da419ca5f32" providerId="AD" clId="Web-{27105D37-E686-44D1-8D01-D9B883843EAF}" dt="2023-03-22T17:32:04.716" v="20" actId="1076"/>
        <pc:sldMkLst>
          <pc:docMk/>
          <pc:sldMk cId="2662887098" sldId="289"/>
        </pc:sldMkLst>
        <pc:spChg chg="add del mod">
          <ac:chgData name="Wojeck, Steffen James CIV USN COMSC NORFOLK VA (USA)" userId="S::steffen.j.wojeck.civ@us.navy.mil::c0e08b15-ce11-48a8-a0b9-6da419ca5f32" providerId="AD" clId="Web-{27105D37-E686-44D1-8D01-D9B883843EAF}" dt="2023-03-22T17:21:43.463" v="4"/>
          <ac:spMkLst>
            <pc:docMk/>
            <pc:sldMk cId="2662887098" sldId="289"/>
            <ac:spMk id="6" creationId="{E44B8D80-F511-7D38-9D1C-2F1A9CF3D608}"/>
          </ac:spMkLst>
        </pc:spChg>
        <pc:spChg chg="add del mod">
          <ac:chgData name="Wojeck, Steffen James CIV USN COMSC NORFOLK VA (USA)" userId="S::steffen.j.wojeck.civ@us.navy.mil::c0e08b15-ce11-48a8-a0b9-6da419ca5f32" providerId="AD" clId="Web-{27105D37-E686-44D1-8D01-D9B883843EAF}" dt="2023-03-22T17:31:55.778" v="15"/>
          <ac:spMkLst>
            <pc:docMk/>
            <pc:sldMk cId="2662887098" sldId="289"/>
            <ac:spMk id="10" creationId="{B6887A9C-DACD-E47B-B2C2-90B34BC1052C}"/>
          </ac:spMkLst>
        </pc:spChg>
        <pc:picChg chg="add del mod">
          <ac:chgData name="Wojeck, Steffen James CIV USN COMSC NORFOLK VA (USA)" userId="S::steffen.j.wojeck.civ@us.navy.mil::c0e08b15-ce11-48a8-a0b9-6da419ca5f32" providerId="AD" clId="Web-{27105D37-E686-44D1-8D01-D9B883843EAF}" dt="2023-03-22T17:30:34.929" v="9"/>
          <ac:picMkLst>
            <pc:docMk/>
            <pc:sldMk cId="2662887098" sldId="289"/>
            <ac:picMk id="3" creationId="{5847F080-8F4F-2FEF-B81F-03EDBC17E27F}"/>
          </ac:picMkLst>
        </pc:picChg>
        <pc:picChg chg="add del mod ord">
          <ac:chgData name="Wojeck, Steffen James CIV USN COMSC NORFOLK VA (USA)" userId="S::steffen.j.wojeck.civ@us.navy.mil::c0e08b15-ce11-48a8-a0b9-6da419ca5f32" providerId="AD" clId="Web-{27105D37-E686-44D1-8D01-D9B883843EAF}" dt="2023-03-22T17:31:53.621" v="14"/>
          <ac:picMkLst>
            <pc:docMk/>
            <pc:sldMk cId="2662887098" sldId="289"/>
            <ac:picMk id="7" creationId="{2C886A10-45CF-B796-3F6B-CF40BFA92765}"/>
          </ac:picMkLst>
        </pc:picChg>
        <pc:picChg chg="add mod">
          <ac:chgData name="Wojeck, Steffen James CIV USN COMSC NORFOLK VA (USA)" userId="S::steffen.j.wojeck.civ@us.navy.mil::c0e08b15-ce11-48a8-a0b9-6da419ca5f32" providerId="AD" clId="Web-{27105D37-E686-44D1-8D01-D9B883843EAF}" dt="2023-03-22T17:30:42.430" v="13" actId="1076"/>
          <ac:picMkLst>
            <pc:docMk/>
            <pc:sldMk cId="2662887098" sldId="289"/>
            <ac:picMk id="8" creationId="{A77BF923-AC87-57FC-2196-226D676034AE}"/>
          </ac:picMkLst>
        </pc:picChg>
        <pc:picChg chg="add mod ord">
          <ac:chgData name="Wojeck, Steffen James CIV USN COMSC NORFOLK VA (USA)" userId="S::steffen.j.wojeck.civ@us.navy.mil::c0e08b15-ce11-48a8-a0b9-6da419ca5f32" providerId="AD" clId="Web-{27105D37-E686-44D1-8D01-D9B883843EAF}" dt="2023-03-22T17:32:04.716" v="20" actId="1076"/>
          <ac:picMkLst>
            <pc:docMk/>
            <pc:sldMk cId="2662887098" sldId="289"/>
            <ac:picMk id="11" creationId="{F93A1310-3FB4-07BD-9EDC-124638CCB633}"/>
          </ac:picMkLst>
        </pc:picChg>
        <pc:picChg chg="del">
          <ac:chgData name="Wojeck, Steffen James CIV USN COMSC NORFOLK VA (USA)" userId="S::steffen.j.wojeck.civ@us.navy.mil::c0e08b15-ce11-48a8-a0b9-6da419ca5f32" providerId="AD" clId="Web-{27105D37-E686-44D1-8D01-D9B883843EAF}" dt="2023-03-22T17:21:40.776" v="3"/>
          <ac:picMkLst>
            <pc:docMk/>
            <pc:sldMk cId="2662887098" sldId="289"/>
            <ac:picMk id="12" creationId="{0EE66D55-D00A-868F-9731-5BA1DE4C7128}"/>
          </ac:picMkLst>
        </pc:picChg>
        <pc:picChg chg="del">
          <ac:chgData name="Wojeck, Steffen James CIV USN COMSC NORFOLK VA (USA)" userId="S::steffen.j.wojeck.civ@us.navy.mil::c0e08b15-ce11-48a8-a0b9-6da419ca5f32" providerId="AD" clId="Web-{27105D37-E686-44D1-8D01-D9B883843EAF}" dt="2023-03-22T17:20:20.006" v="1"/>
          <ac:picMkLst>
            <pc:docMk/>
            <pc:sldMk cId="2662887098" sldId="289"/>
            <ac:picMk id="27" creationId="{90CC47A8-4430-FB00-1ED2-57ADCB6C1F5B}"/>
          </ac:picMkLst>
        </pc:picChg>
      </pc:sldChg>
      <pc:sldChg chg="addSp delSp modSp">
        <pc:chgData name="Wojeck, Steffen James CIV USN COMSC NORFOLK VA (USA)" userId="S::steffen.j.wojeck.civ@us.navy.mil::c0e08b15-ce11-48a8-a0b9-6da419ca5f32" providerId="AD" clId="Web-{27105D37-E686-44D1-8D01-D9B883843EAF}" dt="2023-03-22T17:42:14.405" v="34" actId="1076"/>
        <pc:sldMkLst>
          <pc:docMk/>
          <pc:sldMk cId="3622583424" sldId="291"/>
        </pc:sldMkLst>
        <pc:spChg chg="del">
          <ac:chgData name="Wojeck, Steffen James CIV USN COMSC NORFOLK VA (USA)" userId="S::steffen.j.wojeck.civ@us.navy.mil::c0e08b15-ce11-48a8-a0b9-6da419ca5f32" providerId="AD" clId="Web-{27105D37-E686-44D1-8D01-D9B883843EAF}" dt="2023-03-22T17:40:14.133" v="21"/>
          <ac:spMkLst>
            <pc:docMk/>
            <pc:sldMk cId="3622583424" sldId="291"/>
            <ac:spMk id="3" creationId="{45041303-DE06-B35F-9C03-010F23143C54}"/>
          </ac:spMkLst>
        </pc:spChg>
        <pc:spChg chg="del">
          <ac:chgData name="Wojeck, Steffen James CIV USN COMSC NORFOLK VA (USA)" userId="S::steffen.j.wojeck.civ@us.navy.mil::c0e08b15-ce11-48a8-a0b9-6da419ca5f32" providerId="AD" clId="Web-{27105D37-E686-44D1-8D01-D9B883843EAF}" dt="2023-03-22T17:41:43.044" v="24"/>
          <ac:spMkLst>
            <pc:docMk/>
            <pc:sldMk cId="3622583424" sldId="291"/>
            <ac:spMk id="5" creationId="{857E4EB0-CE32-8643-D56F-340330735CF7}"/>
          </ac:spMkLst>
        </pc:spChg>
        <pc:spChg chg="del">
          <ac:chgData name="Wojeck, Steffen James CIV USN COMSC NORFOLK VA (USA)" userId="S::steffen.j.wojeck.civ@us.navy.mil::c0e08b15-ce11-48a8-a0b9-6da419ca5f32" providerId="AD" clId="Web-{27105D37-E686-44D1-8D01-D9B883843EAF}" dt="2023-03-22T17:41:53.654" v="27"/>
          <ac:spMkLst>
            <pc:docMk/>
            <pc:sldMk cId="3622583424" sldId="291"/>
            <ac:spMk id="6" creationId="{4FE4BCB2-2420-6448-D368-0C8C5818A3E0}"/>
          </ac:spMkLst>
        </pc:spChg>
        <pc:picChg chg="add mod ord">
          <ac:chgData name="Wojeck, Steffen James CIV USN COMSC NORFOLK VA (USA)" userId="S::steffen.j.wojeck.civ@us.navy.mil::c0e08b15-ce11-48a8-a0b9-6da419ca5f32" providerId="AD" clId="Web-{27105D37-E686-44D1-8D01-D9B883843EAF}" dt="2023-03-22T17:40:18.399" v="23" actId="14100"/>
          <ac:picMkLst>
            <pc:docMk/>
            <pc:sldMk cId="3622583424" sldId="291"/>
            <ac:picMk id="7" creationId="{70225BDF-6ED8-A48D-3FFE-F603C484329E}"/>
          </ac:picMkLst>
        </pc:picChg>
        <pc:picChg chg="add mod ord">
          <ac:chgData name="Wojeck, Steffen James CIV USN COMSC NORFOLK VA (USA)" userId="S::steffen.j.wojeck.civ@us.navy.mil::c0e08b15-ce11-48a8-a0b9-6da419ca5f32" providerId="AD" clId="Web-{27105D37-E686-44D1-8D01-D9B883843EAF}" dt="2023-03-22T17:41:47.747" v="26" actId="1076"/>
          <ac:picMkLst>
            <pc:docMk/>
            <pc:sldMk cId="3622583424" sldId="291"/>
            <ac:picMk id="8" creationId="{DBB83BE9-7F86-E13B-4899-9BE12C51E0F2}"/>
          </ac:picMkLst>
        </pc:picChg>
        <pc:picChg chg="add mod ord">
          <ac:chgData name="Wojeck, Steffen James CIV USN COMSC NORFOLK VA (USA)" userId="S::steffen.j.wojeck.civ@us.navy.mil::c0e08b15-ce11-48a8-a0b9-6da419ca5f32" providerId="AD" clId="Web-{27105D37-E686-44D1-8D01-D9B883843EAF}" dt="2023-03-22T17:42:03.217" v="32" actId="1076"/>
          <ac:picMkLst>
            <pc:docMk/>
            <pc:sldMk cId="3622583424" sldId="291"/>
            <ac:picMk id="9" creationId="{4CEF98E8-EBE4-93D6-9274-B333E62D2F53}"/>
          </ac:picMkLst>
        </pc:picChg>
        <pc:picChg chg="add mod">
          <ac:chgData name="Wojeck, Steffen James CIV USN COMSC NORFOLK VA (USA)" userId="S::steffen.j.wojeck.civ@us.navy.mil::c0e08b15-ce11-48a8-a0b9-6da419ca5f32" providerId="AD" clId="Web-{27105D37-E686-44D1-8D01-D9B883843EAF}" dt="2023-03-22T17:42:14.405" v="34" actId="1076"/>
          <ac:picMkLst>
            <pc:docMk/>
            <pc:sldMk cId="3622583424" sldId="291"/>
            <ac:picMk id="10" creationId="{9DFE50C3-7DF3-F600-4D43-60FA09DCDE61}"/>
          </ac:picMkLst>
        </pc:picChg>
      </pc:sldChg>
    </pc:docChg>
  </pc:docChgLst>
  <pc:docChgLst>
    <pc:chgData name="Becht, Jennifer M CIV USN COMSC NORFOLK VA (USA)" userId="S::jennifer.m.becht.civ@us.navy.mil::ed1e1550-ce43-46be-bcfd-5bbd48aa559b" providerId="AD" clId="Web-{173B7BB4-9B08-4ECC-AAB5-66B027C07B6E}"/>
    <pc:docChg chg="delSld modSld sldOrd">
      <pc:chgData name="Becht, Jennifer M CIV USN COMSC NORFOLK VA (USA)" userId="S::jennifer.m.becht.civ@us.navy.mil::ed1e1550-ce43-46be-bcfd-5bbd48aa559b" providerId="AD" clId="Web-{173B7BB4-9B08-4ECC-AAB5-66B027C07B6E}" dt="2023-04-05T14:34:06.914" v="284"/>
      <pc:docMkLst>
        <pc:docMk/>
      </pc:docMkLst>
      <pc:sldChg chg="ord">
        <pc:chgData name="Becht, Jennifer M CIV USN COMSC NORFOLK VA (USA)" userId="S::jennifer.m.becht.civ@us.navy.mil::ed1e1550-ce43-46be-bcfd-5bbd48aa559b" providerId="AD" clId="Web-{173B7BB4-9B08-4ECC-AAB5-66B027C07B6E}" dt="2023-04-05T14:16:33.716" v="154"/>
        <pc:sldMkLst>
          <pc:docMk/>
          <pc:sldMk cId="1582111946" sldId="276"/>
        </pc:sldMkLst>
      </pc:sldChg>
      <pc:sldChg chg="ord">
        <pc:chgData name="Becht, Jennifer M CIV USN COMSC NORFOLK VA (USA)" userId="S::jennifer.m.becht.civ@us.navy.mil::ed1e1550-ce43-46be-bcfd-5bbd48aa559b" providerId="AD" clId="Web-{173B7BB4-9B08-4ECC-AAB5-66B027C07B6E}" dt="2023-04-05T14:30:33.862" v="263"/>
        <pc:sldMkLst>
          <pc:docMk/>
          <pc:sldMk cId="288966197" sldId="285"/>
        </pc:sldMkLst>
      </pc:sldChg>
      <pc:sldChg chg="ord">
        <pc:chgData name="Becht, Jennifer M CIV USN COMSC NORFOLK VA (USA)" userId="S::jennifer.m.becht.civ@us.navy.mil::ed1e1550-ce43-46be-bcfd-5bbd48aa559b" providerId="AD" clId="Web-{173B7BB4-9B08-4ECC-AAB5-66B027C07B6E}" dt="2023-04-05T14:18:03.937" v="159"/>
        <pc:sldMkLst>
          <pc:docMk/>
          <pc:sldMk cId="3643405411" sldId="286"/>
        </pc:sldMkLst>
      </pc:sldChg>
      <pc:sldChg chg="modSp">
        <pc:chgData name="Becht, Jennifer M CIV USN COMSC NORFOLK VA (USA)" userId="S::jennifer.m.becht.civ@us.navy.mil::ed1e1550-ce43-46be-bcfd-5bbd48aa559b" providerId="AD" clId="Web-{173B7BB4-9B08-4ECC-AAB5-66B027C07B6E}" dt="2023-04-05T14:16:58.451" v="158" actId="1076"/>
        <pc:sldMkLst>
          <pc:docMk/>
          <pc:sldMk cId="2662887098" sldId="289"/>
        </pc:sldMkLst>
        <pc:picChg chg="mod">
          <ac:chgData name="Becht, Jennifer M CIV USN COMSC NORFOLK VA (USA)" userId="S::jennifer.m.becht.civ@us.navy.mil::ed1e1550-ce43-46be-bcfd-5bbd48aa559b" providerId="AD" clId="Web-{173B7BB4-9B08-4ECC-AAB5-66B027C07B6E}" dt="2023-04-05T14:16:58.451" v="158" actId="1076"/>
          <ac:picMkLst>
            <pc:docMk/>
            <pc:sldMk cId="2662887098" sldId="289"/>
            <ac:picMk id="8" creationId="{A77BF923-AC87-57FC-2196-226D676034AE}"/>
          </ac:picMkLst>
        </pc:picChg>
        <pc:picChg chg="mod">
          <ac:chgData name="Becht, Jennifer M CIV USN COMSC NORFOLK VA (USA)" userId="S::jennifer.m.becht.civ@us.navy.mil::ed1e1550-ce43-46be-bcfd-5bbd48aa559b" providerId="AD" clId="Web-{173B7BB4-9B08-4ECC-AAB5-66B027C07B6E}" dt="2023-04-05T14:16:52.091" v="156" actId="1076"/>
          <ac:picMkLst>
            <pc:docMk/>
            <pc:sldMk cId="2662887098" sldId="289"/>
            <ac:picMk id="11" creationId="{F93A1310-3FB4-07BD-9EDC-124638CCB633}"/>
          </ac:picMkLst>
        </pc:picChg>
      </pc:sldChg>
      <pc:sldChg chg="del">
        <pc:chgData name="Becht, Jennifer M CIV USN COMSC NORFOLK VA (USA)" userId="S::jennifer.m.becht.civ@us.navy.mil::ed1e1550-ce43-46be-bcfd-5bbd48aa559b" providerId="AD" clId="Web-{173B7BB4-9B08-4ECC-AAB5-66B027C07B6E}" dt="2023-04-05T14:07:46.453" v="74"/>
        <pc:sldMkLst>
          <pc:docMk/>
          <pc:sldMk cId="3692156676" sldId="294"/>
        </pc:sldMkLst>
      </pc:sldChg>
      <pc:sldChg chg="modSp">
        <pc:chgData name="Becht, Jennifer M CIV USN COMSC NORFOLK VA (USA)" userId="S::jennifer.m.becht.civ@us.navy.mil::ed1e1550-ce43-46be-bcfd-5bbd48aa559b" providerId="AD" clId="Web-{173B7BB4-9B08-4ECC-AAB5-66B027C07B6E}" dt="2023-04-05T14:15:51.215" v="150" actId="20577"/>
        <pc:sldMkLst>
          <pc:docMk/>
          <pc:sldMk cId="1735705684" sldId="295"/>
        </pc:sldMkLst>
        <pc:spChg chg="mod">
          <ac:chgData name="Becht, Jennifer M CIV USN COMSC NORFOLK VA (USA)" userId="S::jennifer.m.becht.civ@us.navy.mil::ed1e1550-ce43-46be-bcfd-5bbd48aa559b" providerId="AD" clId="Web-{173B7BB4-9B08-4ECC-AAB5-66B027C07B6E}" dt="2023-04-05T14:15:51.215" v="150" actId="20577"/>
          <ac:spMkLst>
            <pc:docMk/>
            <pc:sldMk cId="1735705684" sldId="295"/>
            <ac:spMk id="2" creationId="{E65D5520-2188-E69F-B1FC-707C4CAE6A75}"/>
          </ac:spMkLst>
        </pc:spChg>
      </pc:sldChg>
      <pc:sldChg chg="del">
        <pc:chgData name="Becht, Jennifer M CIV USN COMSC NORFOLK VA (USA)" userId="S::jennifer.m.becht.civ@us.navy.mil::ed1e1550-ce43-46be-bcfd-5bbd48aa559b" providerId="AD" clId="Web-{173B7BB4-9B08-4ECC-AAB5-66B027C07B6E}" dt="2023-04-05T14:16:12.606" v="152"/>
        <pc:sldMkLst>
          <pc:docMk/>
          <pc:sldMk cId="2601306115" sldId="296"/>
        </pc:sldMkLst>
      </pc:sldChg>
      <pc:sldChg chg="addSp delSp modSp">
        <pc:chgData name="Becht, Jennifer M CIV USN COMSC NORFOLK VA (USA)" userId="S::jennifer.m.becht.civ@us.navy.mil::ed1e1550-ce43-46be-bcfd-5bbd48aa559b" providerId="AD" clId="Web-{173B7BB4-9B08-4ECC-AAB5-66B027C07B6E}" dt="2023-04-05T14:34:06.914" v="284"/>
        <pc:sldMkLst>
          <pc:docMk/>
          <pc:sldMk cId="1614514634" sldId="298"/>
        </pc:sldMkLst>
        <pc:spChg chg="mod">
          <ac:chgData name="Becht, Jennifer M CIV USN COMSC NORFOLK VA (USA)" userId="S::jennifer.m.becht.civ@us.navy.mil::ed1e1550-ce43-46be-bcfd-5bbd48aa559b" providerId="AD" clId="Web-{173B7BB4-9B08-4ECC-AAB5-66B027C07B6E}" dt="2023-04-05T14:29:01.234" v="255" actId="20577"/>
          <ac:spMkLst>
            <pc:docMk/>
            <pc:sldMk cId="1614514634" sldId="298"/>
            <ac:spMk id="2" creationId="{374210B7-6430-92BA-EFB0-2EF6E4A37184}"/>
          </ac:spMkLst>
        </pc:spChg>
        <pc:spChg chg="add mod">
          <ac:chgData name="Becht, Jennifer M CIV USN COMSC NORFOLK VA (USA)" userId="S::jennifer.m.becht.civ@us.navy.mil::ed1e1550-ce43-46be-bcfd-5bbd48aa559b" providerId="AD" clId="Web-{173B7BB4-9B08-4ECC-AAB5-66B027C07B6E}" dt="2023-04-05T14:34:06.914" v="284"/>
          <ac:spMkLst>
            <pc:docMk/>
            <pc:sldMk cId="1614514634" sldId="298"/>
            <ac:spMk id="13" creationId="{47BF4946-59D2-9CC9-4168-DDEB4660B464}"/>
          </ac:spMkLst>
        </pc:spChg>
        <pc:picChg chg="del">
          <ac:chgData name="Becht, Jennifer M CIV USN COMSC NORFOLK VA (USA)" userId="S::jennifer.m.becht.civ@us.navy.mil::ed1e1550-ce43-46be-bcfd-5bbd48aa559b" providerId="AD" clId="Web-{173B7BB4-9B08-4ECC-AAB5-66B027C07B6E}" dt="2023-04-05T14:34:06.914" v="284"/>
          <ac:picMkLst>
            <pc:docMk/>
            <pc:sldMk cId="1614514634" sldId="298"/>
            <ac:picMk id="20" creationId="{141C8911-6BFB-0950-99CE-F0D9C533B23F}"/>
          </ac:picMkLst>
        </pc:picChg>
      </pc:sldChg>
      <pc:sldChg chg="ord">
        <pc:chgData name="Becht, Jennifer M CIV USN COMSC NORFOLK VA (USA)" userId="S::jennifer.m.becht.civ@us.navy.mil::ed1e1550-ce43-46be-bcfd-5bbd48aa559b" providerId="AD" clId="Web-{173B7BB4-9B08-4ECC-AAB5-66B027C07B6E}" dt="2023-04-05T14:16:24.669" v="153"/>
        <pc:sldMkLst>
          <pc:docMk/>
          <pc:sldMk cId="4277850849" sldId="299"/>
        </pc:sldMkLst>
      </pc:sldChg>
      <pc:sldChg chg="ord">
        <pc:chgData name="Becht, Jennifer M CIV USN COMSC NORFOLK VA (USA)" userId="S::jennifer.m.becht.civ@us.navy.mil::ed1e1550-ce43-46be-bcfd-5bbd48aa559b" providerId="AD" clId="Web-{173B7BB4-9B08-4ECC-AAB5-66B027C07B6E}" dt="2023-04-05T14:16:04.356" v="151"/>
        <pc:sldMkLst>
          <pc:docMk/>
          <pc:sldMk cId="2025089491" sldId="306"/>
        </pc:sldMkLst>
      </pc:sldChg>
      <pc:sldChg chg="modSp del">
        <pc:chgData name="Becht, Jennifer M CIV USN COMSC NORFOLK VA (USA)" userId="S::jennifer.m.becht.civ@us.navy.mil::ed1e1550-ce43-46be-bcfd-5bbd48aa559b" providerId="AD" clId="Web-{173B7BB4-9B08-4ECC-AAB5-66B027C07B6E}" dt="2023-04-05T14:27:58.592" v="239"/>
        <pc:sldMkLst>
          <pc:docMk/>
          <pc:sldMk cId="3662872974" sldId="308"/>
        </pc:sldMkLst>
        <pc:spChg chg="mod">
          <ac:chgData name="Becht, Jennifer M CIV USN COMSC NORFOLK VA (USA)" userId="S::jennifer.m.becht.civ@us.navy.mil::ed1e1550-ce43-46be-bcfd-5bbd48aa559b" providerId="AD" clId="Web-{173B7BB4-9B08-4ECC-AAB5-66B027C07B6E}" dt="2023-04-05T14:24:36.400" v="194" actId="20577"/>
          <ac:spMkLst>
            <pc:docMk/>
            <pc:sldMk cId="3662872974" sldId="308"/>
            <ac:spMk id="2" creationId="{4443F8AD-E2AB-3877-A748-5BE98649842C}"/>
          </ac:spMkLst>
        </pc:spChg>
      </pc:sldChg>
      <pc:sldChg chg="ord">
        <pc:chgData name="Becht, Jennifer M CIV USN COMSC NORFOLK VA (USA)" userId="S::jennifer.m.becht.civ@us.navy.mil::ed1e1550-ce43-46be-bcfd-5bbd48aa559b" providerId="AD" clId="Web-{173B7BB4-9B08-4ECC-AAB5-66B027C07B6E}" dt="2023-04-05T14:29:54.001" v="261"/>
        <pc:sldMkLst>
          <pc:docMk/>
          <pc:sldMk cId="661419685" sldId="309"/>
        </pc:sldMkLst>
      </pc:sldChg>
      <pc:sldChg chg="ord">
        <pc:chgData name="Becht, Jennifer M CIV USN COMSC NORFOLK VA (USA)" userId="S::jennifer.m.becht.civ@us.navy.mil::ed1e1550-ce43-46be-bcfd-5bbd48aa559b" providerId="AD" clId="Web-{173B7BB4-9B08-4ECC-AAB5-66B027C07B6E}" dt="2023-04-05T14:30:14.080" v="262"/>
        <pc:sldMkLst>
          <pc:docMk/>
          <pc:sldMk cId="2331475410" sldId="313"/>
        </pc:sldMkLst>
      </pc:sldChg>
      <pc:sldChg chg="modSp">
        <pc:chgData name="Becht, Jennifer M CIV USN COMSC NORFOLK VA (USA)" userId="S::jennifer.m.becht.civ@us.navy.mil::ed1e1550-ce43-46be-bcfd-5bbd48aa559b" providerId="AD" clId="Web-{173B7BB4-9B08-4ECC-AAB5-66B027C07B6E}" dt="2023-04-05T14:29:46.439" v="260" actId="1076"/>
        <pc:sldMkLst>
          <pc:docMk/>
          <pc:sldMk cId="2767534352" sldId="333"/>
        </pc:sldMkLst>
        <pc:picChg chg="mod">
          <ac:chgData name="Becht, Jennifer M CIV USN COMSC NORFOLK VA (USA)" userId="S::jennifer.m.becht.civ@us.navy.mil::ed1e1550-ce43-46be-bcfd-5bbd48aa559b" providerId="AD" clId="Web-{173B7BB4-9B08-4ECC-AAB5-66B027C07B6E}" dt="2023-04-05T14:29:46.439" v="260" actId="1076"/>
          <ac:picMkLst>
            <pc:docMk/>
            <pc:sldMk cId="2767534352" sldId="333"/>
            <ac:picMk id="9" creationId="{BED07490-6A14-7BA5-E09D-54AD7EC639D0}"/>
          </ac:picMkLst>
        </pc:picChg>
      </pc:sldChg>
      <pc:sldChg chg="del">
        <pc:chgData name="Becht, Jennifer M CIV USN COMSC NORFOLK VA (USA)" userId="S::jennifer.m.becht.civ@us.navy.mil::ed1e1550-ce43-46be-bcfd-5bbd48aa559b" providerId="AD" clId="Web-{173B7BB4-9B08-4ECC-AAB5-66B027C07B6E}" dt="2023-04-05T14:21:02.113" v="160"/>
        <pc:sldMkLst>
          <pc:docMk/>
          <pc:sldMk cId="3091391908" sldId="334"/>
        </pc:sldMkLst>
      </pc:sldChg>
      <pc:sldChg chg="modSp">
        <pc:chgData name="Becht, Jennifer M CIV USN COMSC NORFOLK VA (USA)" userId="S::jennifer.m.becht.civ@us.navy.mil::ed1e1550-ce43-46be-bcfd-5bbd48aa559b" providerId="AD" clId="Web-{173B7BB4-9B08-4ECC-AAB5-66B027C07B6E}" dt="2023-04-05T14:34:04.320" v="283" actId="20577"/>
        <pc:sldMkLst>
          <pc:docMk/>
          <pc:sldMk cId="2494242427" sldId="335"/>
        </pc:sldMkLst>
        <pc:spChg chg="mod">
          <ac:chgData name="Becht, Jennifer M CIV USN COMSC NORFOLK VA (USA)" userId="S::jennifer.m.becht.civ@us.navy.mil::ed1e1550-ce43-46be-bcfd-5bbd48aa559b" providerId="AD" clId="Web-{173B7BB4-9B08-4ECC-AAB5-66B027C07B6E}" dt="2023-04-05T14:34:04.320" v="283" actId="20577"/>
          <ac:spMkLst>
            <pc:docMk/>
            <pc:sldMk cId="2494242427" sldId="335"/>
            <ac:spMk id="2" creationId="{EF4BCAB5-9589-3899-7C53-5F01A33C9DFC}"/>
          </ac:spMkLst>
        </pc:spChg>
      </pc:sldChg>
      <pc:sldChg chg="modSp">
        <pc:chgData name="Becht, Jennifer M CIV USN COMSC NORFOLK VA (USA)" userId="S::jennifer.m.becht.civ@us.navy.mil::ed1e1550-ce43-46be-bcfd-5bbd48aa559b" providerId="AD" clId="Web-{173B7BB4-9B08-4ECC-AAB5-66B027C07B6E}" dt="2023-04-05T14:06:41.827" v="73" actId="20577"/>
        <pc:sldMkLst>
          <pc:docMk/>
          <pc:sldMk cId="73754967" sldId="337"/>
        </pc:sldMkLst>
        <pc:spChg chg="mod">
          <ac:chgData name="Becht, Jennifer M CIV USN COMSC NORFOLK VA (USA)" userId="S::jennifer.m.becht.civ@us.navy.mil::ed1e1550-ce43-46be-bcfd-5bbd48aa559b" providerId="AD" clId="Web-{173B7BB4-9B08-4ECC-AAB5-66B027C07B6E}" dt="2023-04-05T14:06:41.827" v="73" actId="20577"/>
          <ac:spMkLst>
            <pc:docMk/>
            <pc:sldMk cId="73754967" sldId="337"/>
            <ac:spMk id="19" creationId="{B428A18F-959D-A613-6C21-8A14D9D4169C}"/>
          </ac:spMkLst>
        </pc:spChg>
      </pc:sldChg>
    </pc:docChg>
  </pc:docChgLst>
  <pc:docChgLst>
    <pc:chgData name="Wojeck, Steffen James CIV USN COMSC NORFOLK VA (USA)" userId="S::steffen.j.wojeck.civ@us.navy.mil::c0e08b15-ce11-48a8-a0b9-6da419ca5f32" providerId="AD" clId="Web-{479445E2-9686-4994-A428-9BC9BBB4633C}"/>
    <pc:docChg chg="modSld">
      <pc:chgData name="Wojeck, Steffen James CIV USN COMSC NORFOLK VA (USA)" userId="S::steffen.j.wojeck.civ@us.navy.mil::c0e08b15-ce11-48a8-a0b9-6da419ca5f32" providerId="AD" clId="Web-{479445E2-9686-4994-A428-9BC9BBB4633C}" dt="2023-03-24T14:28:29.734" v="0" actId="1076"/>
      <pc:docMkLst>
        <pc:docMk/>
      </pc:docMkLst>
      <pc:sldChg chg="modSp">
        <pc:chgData name="Wojeck, Steffen James CIV USN COMSC NORFOLK VA (USA)" userId="S::steffen.j.wojeck.civ@us.navy.mil::c0e08b15-ce11-48a8-a0b9-6da419ca5f32" providerId="AD" clId="Web-{479445E2-9686-4994-A428-9BC9BBB4633C}" dt="2023-03-24T14:28:29.734" v="0" actId="1076"/>
        <pc:sldMkLst>
          <pc:docMk/>
          <pc:sldMk cId="185851968" sldId="290"/>
        </pc:sldMkLst>
        <pc:picChg chg="mod">
          <ac:chgData name="Wojeck, Steffen James CIV USN COMSC NORFOLK VA (USA)" userId="S::steffen.j.wojeck.civ@us.navy.mil::c0e08b15-ce11-48a8-a0b9-6da419ca5f32" providerId="AD" clId="Web-{479445E2-9686-4994-A428-9BC9BBB4633C}" dt="2023-03-24T14:28:29.734" v="0" actId="1076"/>
          <ac:picMkLst>
            <pc:docMk/>
            <pc:sldMk cId="185851968" sldId="290"/>
            <ac:picMk id="11" creationId="{01E6945D-1801-FB4F-2783-000FBF209F02}"/>
          </ac:picMkLst>
        </pc:picChg>
      </pc:sldChg>
    </pc:docChg>
  </pc:docChgLst>
  <pc:docChgLst>
    <pc:chgData name="Becht, Jennifer M CIV USN COMSC NORFOLK VA (USA)" userId="S::jennifer.m.becht.civ@us.navy.mil::ed1e1550-ce43-46be-bcfd-5bbd48aa559b" providerId="AD" clId="Web-{1A7A91D9-5089-4185-8458-A770E611B482}"/>
    <pc:docChg chg="delSld modSld sldOrd">
      <pc:chgData name="Becht, Jennifer M CIV USN COMSC NORFOLK VA (USA)" userId="S::jennifer.m.becht.civ@us.navy.mil::ed1e1550-ce43-46be-bcfd-5bbd48aa559b" providerId="AD" clId="Web-{1A7A91D9-5089-4185-8458-A770E611B482}" dt="2023-04-04T15:41:03.544" v="162"/>
      <pc:docMkLst>
        <pc:docMk/>
      </pc:docMkLst>
      <pc:sldChg chg="delSp modSp ord">
        <pc:chgData name="Becht, Jennifer M CIV USN COMSC NORFOLK VA (USA)" userId="S::jennifer.m.becht.civ@us.navy.mil::ed1e1550-ce43-46be-bcfd-5bbd48aa559b" providerId="AD" clId="Web-{1A7A91D9-5089-4185-8458-A770E611B482}" dt="2023-04-04T15:39:10.851" v="120" actId="20577"/>
        <pc:sldMkLst>
          <pc:docMk/>
          <pc:sldMk cId="4024484533" sldId="297"/>
        </pc:sldMkLst>
        <pc:spChg chg="mod">
          <ac:chgData name="Becht, Jennifer M CIV USN COMSC NORFOLK VA (USA)" userId="S::jennifer.m.becht.civ@us.navy.mil::ed1e1550-ce43-46be-bcfd-5bbd48aa559b" providerId="AD" clId="Web-{1A7A91D9-5089-4185-8458-A770E611B482}" dt="2023-04-04T15:38:34.303" v="116" actId="20577"/>
          <ac:spMkLst>
            <pc:docMk/>
            <pc:sldMk cId="4024484533" sldId="297"/>
            <ac:spMk id="2" creationId="{03FD71E7-03D2-D69E-8840-150B48441246}"/>
          </ac:spMkLst>
        </pc:spChg>
        <pc:spChg chg="mod">
          <ac:chgData name="Becht, Jennifer M CIV USN COMSC NORFOLK VA (USA)" userId="S::jennifer.m.becht.civ@us.navy.mil::ed1e1550-ce43-46be-bcfd-5bbd48aa559b" providerId="AD" clId="Web-{1A7A91D9-5089-4185-8458-A770E611B482}" dt="2023-04-04T15:39:10.851" v="120" actId="20577"/>
          <ac:spMkLst>
            <pc:docMk/>
            <pc:sldMk cId="4024484533" sldId="297"/>
            <ac:spMk id="4" creationId="{1AEF6998-2B82-E8E9-3433-6C7258078F06}"/>
          </ac:spMkLst>
        </pc:spChg>
        <pc:spChg chg="del">
          <ac:chgData name="Becht, Jennifer M CIV USN COMSC NORFOLK VA (USA)" userId="S::jennifer.m.becht.civ@us.navy.mil::ed1e1550-ce43-46be-bcfd-5bbd48aa559b" providerId="AD" clId="Web-{1A7A91D9-5089-4185-8458-A770E611B482}" dt="2023-04-04T15:37:09.939" v="106"/>
          <ac:spMkLst>
            <pc:docMk/>
            <pc:sldMk cId="4024484533" sldId="297"/>
            <ac:spMk id="5" creationId="{C7F690AE-B8FC-DE61-6AA0-94FD4FBE1CE3}"/>
          </ac:spMkLst>
        </pc:spChg>
      </pc:sldChg>
      <pc:sldChg chg="del">
        <pc:chgData name="Becht, Jennifer M CIV USN COMSC NORFOLK VA (USA)" userId="S::jennifer.m.becht.civ@us.navy.mil::ed1e1550-ce43-46be-bcfd-5bbd48aa559b" providerId="AD" clId="Web-{1A7A91D9-5089-4185-8458-A770E611B482}" dt="2023-04-04T15:38:44.506" v="117"/>
        <pc:sldMkLst>
          <pc:docMk/>
          <pc:sldMk cId="3534985251" sldId="315"/>
        </pc:sldMkLst>
      </pc:sldChg>
      <pc:sldChg chg="modSp">
        <pc:chgData name="Becht, Jennifer M CIV USN COMSC NORFOLK VA (USA)" userId="S::jennifer.m.becht.civ@us.navy.mil::ed1e1550-ce43-46be-bcfd-5bbd48aa559b" providerId="AD" clId="Web-{1A7A91D9-5089-4185-8458-A770E611B482}" dt="2023-04-04T15:32:43.082" v="38" actId="20577"/>
        <pc:sldMkLst>
          <pc:docMk/>
          <pc:sldMk cId="3585069137" sldId="316"/>
        </pc:sldMkLst>
        <pc:spChg chg="mod">
          <ac:chgData name="Becht, Jennifer M CIV USN COMSC NORFOLK VA (USA)" userId="S::jennifer.m.becht.civ@us.navy.mil::ed1e1550-ce43-46be-bcfd-5bbd48aa559b" providerId="AD" clId="Web-{1A7A91D9-5089-4185-8458-A770E611B482}" dt="2023-04-04T15:32:43.082" v="38" actId="20577"/>
          <ac:spMkLst>
            <pc:docMk/>
            <pc:sldMk cId="3585069137" sldId="316"/>
            <ac:spMk id="2" creationId="{DABE711E-E113-B584-5C96-3B46DA4DA03F}"/>
          </ac:spMkLst>
        </pc:spChg>
        <pc:spChg chg="mod">
          <ac:chgData name="Becht, Jennifer M CIV USN COMSC NORFOLK VA (USA)" userId="S::jennifer.m.becht.civ@us.navy.mil::ed1e1550-ce43-46be-bcfd-5bbd48aa559b" providerId="AD" clId="Web-{1A7A91D9-5089-4185-8458-A770E611B482}" dt="2023-04-04T15:30:25.075" v="4" actId="20577"/>
          <ac:spMkLst>
            <pc:docMk/>
            <pc:sldMk cId="3585069137" sldId="316"/>
            <ac:spMk id="4" creationId="{C9574E12-0FE9-24B3-BD53-5AA659732B69}"/>
          </ac:spMkLst>
        </pc:spChg>
      </pc:sldChg>
      <pc:sldChg chg="modSp">
        <pc:chgData name="Becht, Jennifer M CIV USN COMSC NORFOLK VA (USA)" userId="S::jennifer.m.becht.civ@us.navy.mil::ed1e1550-ce43-46be-bcfd-5bbd48aa559b" providerId="AD" clId="Web-{1A7A91D9-5089-4185-8458-A770E611B482}" dt="2023-04-04T15:40:43.043" v="157" actId="20577"/>
        <pc:sldMkLst>
          <pc:docMk/>
          <pc:sldMk cId="1955103747" sldId="317"/>
        </pc:sldMkLst>
        <pc:spChg chg="mod">
          <ac:chgData name="Becht, Jennifer M CIV USN COMSC NORFOLK VA (USA)" userId="S::jennifer.m.becht.civ@us.navy.mil::ed1e1550-ce43-46be-bcfd-5bbd48aa559b" providerId="AD" clId="Web-{1A7A91D9-5089-4185-8458-A770E611B482}" dt="2023-04-04T15:40:43.043" v="157" actId="20577"/>
          <ac:spMkLst>
            <pc:docMk/>
            <pc:sldMk cId="1955103747" sldId="317"/>
            <ac:spMk id="2" creationId="{EB7CD90E-045A-3D69-BA89-F74C668EA453}"/>
          </ac:spMkLst>
        </pc:spChg>
      </pc:sldChg>
      <pc:sldChg chg="del">
        <pc:chgData name="Becht, Jennifer M CIV USN COMSC NORFOLK VA (USA)" userId="S::jennifer.m.becht.civ@us.navy.mil::ed1e1550-ce43-46be-bcfd-5bbd48aa559b" providerId="AD" clId="Web-{1A7A91D9-5089-4185-8458-A770E611B482}" dt="2023-04-04T15:40:56.013" v="158"/>
        <pc:sldMkLst>
          <pc:docMk/>
          <pc:sldMk cId="3750850950" sldId="318"/>
        </pc:sldMkLst>
      </pc:sldChg>
      <pc:sldChg chg="del">
        <pc:chgData name="Becht, Jennifer M CIV USN COMSC NORFOLK VA (USA)" userId="S::jennifer.m.becht.civ@us.navy.mil::ed1e1550-ce43-46be-bcfd-5bbd48aa559b" providerId="AD" clId="Web-{1A7A91D9-5089-4185-8458-A770E611B482}" dt="2023-04-04T15:40:57.325" v="159"/>
        <pc:sldMkLst>
          <pc:docMk/>
          <pc:sldMk cId="78599154" sldId="319"/>
        </pc:sldMkLst>
      </pc:sldChg>
      <pc:sldChg chg="del">
        <pc:chgData name="Becht, Jennifer M CIV USN COMSC NORFOLK VA (USA)" userId="S::jennifer.m.becht.civ@us.navy.mil::ed1e1550-ce43-46be-bcfd-5bbd48aa559b" providerId="AD" clId="Web-{1A7A91D9-5089-4185-8458-A770E611B482}" dt="2023-04-04T15:41:00.294" v="160"/>
        <pc:sldMkLst>
          <pc:docMk/>
          <pc:sldMk cId="3472582994" sldId="320"/>
        </pc:sldMkLst>
      </pc:sldChg>
      <pc:sldChg chg="del">
        <pc:chgData name="Becht, Jennifer M CIV USN COMSC NORFOLK VA (USA)" userId="S::jennifer.m.becht.civ@us.navy.mil::ed1e1550-ce43-46be-bcfd-5bbd48aa559b" providerId="AD" clId="Web-{1A7A91D9-5089-4185-8458-A770E611B482}" dt="2023-04-04T15:41:01.638" v="161"/>
        <pc:sldMkLst>
          <pc:docMk/>
          <pc:sldMk cId="214040921" sldId="321"/>
        </pc:sldMkLst>
      </pc:sldChg>
      <pc:sldChg chg="del">
        <pc:chgData name="Becht, Jennifer M CIV USN COMSC NORFOLK VA (USA)" userId="S::jennifer.m.becht.civ@us.navy.mil::ed1e1550-ce43-46be-bcfd-5bbd48aa559b" providerId="AD" clId="Web-{1A7A91D9-5089-4185-8458-A770E611B482}" dt="2023-04-04T15:41:03.544" v="162"/>
        <pc:sldMkLst>
          <pc:docMk/>
          <pc:sldMk cId="1946658338" sldId="322"/>
        </pc:sldMkLst>
      </pc:sldChg>
    </pc:docChg>
  </pc:docChgLst>
  <pc:docChgLst>
    <pc:chgData name="Scott, Nickolas L CIV USN COMSC NORFOLK VA (USA)" userId="S::nickolas.l.scott.civ@us.navy.mil::3b78d67f-9855-485d-b802-6b74dc66e0ac" providerId="AD" clId="Web-{1CB228D3-7500-4881-8A44-D7DCC4E66421}"/>
    <pc:docChg chg="addSld delSld modSld sldOrd">
      <pc:chgData name="Scott, Nickolas L CIV USN COMSC NORFOLK VA (USA)" userId="S::nickolas.l.scott.civ@us.navy.mil::3b78d67f-9855-485d-b802-6b74dc66e0ac" providerId="AD" clId="Web-{1CB228D3-7500-4881-8A44-D7DCC4E66421}" dt="2023-03-24T16:01:02.156" v="1016"/>
      <pc:docMkLst>
        <pc:docMk/>
      </pc:docMkLst>
      <pc:sldChg chg="addSp delSp modSp addCm modCm modNotes">
        <pc:chgData name="Scott, Nickolas L CIV USN COMSC NORFOLK VA (USA)" userId="S::nickolas.l.scott.civ@us.navy.mil::3b78d67f-9855-485d-b802-6b74dc66e0ac" providerId="AD" clId="Web-{1CB228D3-7500-4881-8A44-D7DCC4E66421}" dt="2023-03-24T15:22:03.050" v="844" actId="20577"/>
        <pc:sldMkLst>
          <pc:docMk/>
          <pc:sldMk cId="3191503985" sldId="292"/>
        </pc:sldMkLst>
        <pc:spChg chg="mod">
          <ac:chgData name="Scott, Nickolas L CIV USN COMSC NORFOLK VA (USA)" userId="S::nickolas.l.scott.civ@us.navy.mil::3b78d67f-9855-485d-b802-6b74dc66e0ac" providerId="AD" clId="Web-{1CB228D3-7500-4881-8A44-D7DCC4E66421}" dt="2023-03-24T15:22:03.050" v="844" actId="20577"/>
          <ac:spMkLst>
            <pc:docMk/>
            <pc:sldMk cId="3191503985" sldId="292"/>
            <ac:spMk id="2" creationId="{6553B5E2-7A9D-2FC2-94C0-084E07184015}"/>
          </ac:spMkLst>
        </pc:spChg>
        <pc:spChg chg="mod">
          <ac:chgData name="Scott, Nickolas L CIV USN COMSC NORFOLK VA (USA)" userId="S::nickolas.l.scott.civ@us.navy.mil::3b78d67f-9855-485d-b802-6b74dc66e0ac" providerId="AD" clId="Web-{1CB228D3-7500-4881-8A44-D7DCC4E66421}" dt="2023-03-24T14:48:46.196" v="88" actId="20577"/>
          <ac:spMkLst>
            <pc:docMk/>
            <pc:sldMk cId="3191503985" sldId="292"/>
            <ac:spMk id="4" creationId="{F711C21F-9A0A-994E-7BD5-AE4067369023}"/>
          </ac:spMkLst>
        </pc:spChg>
        <pc:spChg chg="add del">
          <ac:chgData name="Scott, Nickolas L CIV USN COMSC NORFOLK VA (USA)" userId="S::nickolas.l.scott.civ@us.navy.mil::3b78d67f-9855-485d-b802-6b74dc66e0ac" providerId="AD" clId="Web-{1CB228D3-7500-4881-8A44-D7DCC4E66421}" dt="2023-03-24T14:54:01.446" v="128"/>
          <ac:spMkLst>
            <pc:docMk/>
            <pc:sldMk cId="3191503985" sldId="292"/>
            <ac:spMk id="6" creationId="{00BC9113-3BDF-C809-525C-8AF5E0EF04C4}"/>
          </ac:spMkLst>
        </pc:spChg>
        <pc:picChg chg="add del mod ord">
          <ac:chgData name="Scott, Nickolas L CIV USN COMSC NORFOLK VA (USA)" userId="S::nickolas.l.scott.civ@us.navy.mil::3b78d67f-9855-485d-b802-6b74dc66e0ac" providerId="AD" clId="Web-{1CB228D3-7500-4881-8A44-D7DCC4E66421}" dt="2023-03-24T14:54:01.446" v="128"/>
          <ac:picMkLst>
            <pc:docMk/>
            <pc:sldMk cId="3191503985" sldId="292"/>
            <ac:picMk id="3" creationId="{DF8E297D-FDB7-0CA6-3B8C-5F7BA82B7D11}"/>
          </ac:picMkLst>
        </pc:picChg>
        <pc:picChg chg="mod modCrop">
          <ac:chgData name="Scott, Nickolas L CIV USN COMSC NORFOLK VA (USA)" userId="S::nickolas.l.scott.civ@us.navy.mil::3b78d67f-9855-485d-b802-6b74dc66e0ac" providerId="AD" clId="Web-{1CB228D3-7500-4881-8A44-D7DCC4E66421}" dt="2023-03-24T14:54:52.637" v="141" actId="1076"/>
          <ac:picMkLst>
            <pc:docMk/>
            <pc:sldMk cId="3191503985" sldId="292"/>
            <ac:picMk id="9" creationId="{D4E4C8F6-F7DE-2960-A0F9-BA3FC4E1DA4A}"/>
          </ac:picMkLst>
        </pc:picChg>
        <pc:picChg chg="mod">
          <ac:chgData name="Scott, Nickolas L CIV USN COMSC NORFOLK VA (USA)" userId="S::nickolas.l.scott.civ@us.navy.mil::3b78d67f-9855-485d-b802-6b74dc66e0ac" providerId="AD" clId="Web-{1CB228D3-7500-4881-8A44-D7DCC4E66421}" dt="2023-03-24T14:54:56.137" v="142" actId="1076"/>
          <ac:picMkLst>
            <pc:docMk/>
            <pc:sldMk cId="3191503985" sldId="292"/>
            <ac:picMk id="19" creationId="{3CE23E5C-1A52-7B8D-14C2-93F80EC34680}"/>
          </ac:picMkLst>
        </pc:picChg>
      </pc:sldChg>
      <pc:sldChg chg="modSp">
        <pc:chgData name="Scott, Nickolas L CIV USN COMSC NORFOLK VA (USA)" userId="S::nickolas.l.scott.civ@us.navy.mil::3b78d67f-9855-485d-b802-6b74dc66e0ac" providerId="AD" clId="Web-{1CB228D3-7500-4881-8A44-D7DCC4E66421}" dt="2023-03-24T14:43:16.538" v="5" actId="20577"/>
        <pc:sldMkLst>
          <pc:docMk/>
          <pc:sldMk cId="1735705684" sldId="295"/>
        </pc:sldMkLst>
        <pc:spChg chg="mod">
          <ac:chgData name="Scott, Nickolas L CIV USN COMSC NORFOLK VA (USA)" userId="S::nickolas.l.scott.civ@us.navy.mil::3b78d67f-9855-485d-b802-6b74dc66e0ac" providerId="AD" clId="Web-{1CB228D3-7500-4881-8A44-D7DCC4E66421}" dt="2023-03-24T14:43:16.538" v="5" actId="20577"/>
          <ac:spMkLst>
            <pc:docMk/>
            <pc:sldMk cId="1735705684" sldId="295"/>
            <ac:spMk id="4" creationId="{E0AA48FD-041B-77A1-48E1-D38F03848EC3}"/>
          </ac:spMkLst>
        </pc:spChg>
      </pc:sldChg>
      <pc:sldChg chg="addSp delSp modSp add del mod replId modClrScheme chgLayout modNotes">
        <pc:chgData name="Scott, Nickolas L CIV USN COMSC NORFOLK VA (USA)" userId="S::nickolas.l.scott.civ@us.navy.mil::3b78d67f-9855-485d-b802-6b74dc66e0ac" providerId="AD" clId="Web-{1CB228D3-7500-4881-8A44-D7DCC4E66421}" dt="2023-03-24T16:01:02.156" v="1016"/>
        <pc:sldMkLst>
          <pc:docMk/>
          <pc:sldMk cId="2518910548" sldId="326"/>
        </pc:sldMkLst>
        <pc:spChg chg="mod ord">
          <ac:chgData name="Scott, Nickolas L CIV USN COMSC NORFOLK VA (USA)" userId="S::nickolas.l.scott.civ@us.navy.mil::3b78d67f-9855-485d-b802-6b74dc66e0ac" providerId="AD" clId="Web-{1CB228D3-7500-4881-8A44-D7DCC4E66421}" dt="2023-03-24T15:07:34.098" v="603"/>
          <ac:spMkLst>
            <pc:docMk/>
            <pc:sldMk cId="2518910548" sldId="326"/>
            <ac:spMk id="2" creationId="{6553B5E2-7A9D-2FC2-94C0-084E07184015}"/>
          </ac:spMkLst>
        </pc:spChg>
        <pc:spChg chg="mod ord">
          <ac:chgData name="Scott, Nickolas L CIV USN COMSC NORFOLK VA (USA)" userId="S::nickolas.l.scott.civ@us.navy.mil::3b78d67f-9855-485d-b802-6b74dc66e0ac" providerId="AD" clId="Web-{1CB228D3-7500-4881-8A44-D7DCC4E66421}" dt="2023-03-24T15:07:34.098" v="603"/>
          <ac:spMkLst>
            <pc:docMk/>
            <pc:sldMk cId="2518910548" sldId="326"/>
            <ac:spMk id="4" creationId="{F711C21F-9A0A-994E-7BD5-AE4067369023}"/>
          </ac:spMkLst>
        </pc:spChg>
        <pc:spChg chg="add del mod">
          <ac:chgData name="Scott, Nickolas L CIV USN COMSC NORFOLK VA (USA)" userId="S::nickolas.l.scott.civ@us.navy.mil::3b78d67f-9855-485d-b802-6b74dc66e0ac" providerId="AD" clId="Web-{1CB228D3-7500-4881-8A44-D7DCC4E66421}" dt="2023-03-24T15:07:34.098" v="603"/>
          <ac:spMkLst>
            <pc:docMk/>
            <pc:sldMk cId="2518910548" sldId="326"/>
            <ac:spMk id="5" creationId="{86B71530-59E6-08DF-050C-7AA7DD93D811}"/>
          </ac:spMkLst>
        </pc:spChg>
        <pc:spChg chg="del">
          <ac:chgData name="Scott, Nickolas L CIV USN COMSC NORFOLK VA (USA)" userId="S::nickolas.l.scott.civ@us.navy.mil::3b78d67f-9855-485d-b802-6b74dc66e0ac" providerId="AD" clId="Web-{1CB228D3-7500-4881-8A44-D7DCC4E66421}" dt="2023-03-24T15:07:34.098" v="603"/>
          <ac:spMkLst>
            <pc:docMk/>
            <pc:sldMk cId="2518910548" sldId="326"/>
            <ac:spMk id="6" creationId="{00BC9113-3BDF-C809-525C-8AF5E0EF04C4}"/>
          </ac:spMkLst>
        </pc:spChg>
        <pc:spChg chg="add del mod">
          <ac:chgData name="Scott, Nickolas L CIV USN COMSC NORFOLK VA (USA)" userId="S::nickolas.l.scott.civ@us.navy.mil::3b78d67f-9855-485d-b802-6b74dc66e0ac" providerId="AD" clId="Web-{1CB228D3-7500-4881-8A44-D7DCC4E66421}" dt="2023-03-24T15:07:34.098" v="603"/>
          <ac:spMkLst>
            <pc:docMk/>
            <pc:sldMk cId="2518910548" sldId="326"/>
            <ac:spMk id="8" creationId="{1F698CA3-5147-3DE8-E498-204375026124}"/>
          </ac:spMkLst>
        </pc:spChg>
        <pc:spChg chg="add mod">
          <ac:chgData name="Scott, Nickolas L CIV USN COMSC NORFOLK VA (USA)" userId="S::nickolas.l.scott.civ@us.navy.mil::3b78d67f-9855-485d-b802-6b74dc66e0ac" providerId="AD" clId="Web-{1CB228D3-7500-4881-8A44-D7DCC4E66421}" dt="2023-03-24T15:57:45.474" v="989" actId="20577"/>
          <ac:spMkLst>
            <pc:docMk/>
            <pc:sldMk cId="2518910548" sldId="326"/>
            <ac:spMk id="10" creationId="{96A85873-00C0-0C01-BF74-51DD81D022D9}"/>
          </ac:spMkLst>
        </pc:spChg>
        <pc:picChg chg="del">
          <ac:chgData name="Scott, Nickolas L CIV USN COMSC NORFOLK VA (USA)" userId="S::nickolas.l.scott.civ@us.navy.mil::3b78d67f-9855-485d-b802-6b74dc66e0ac" providerId="AD" clId="Web-{1CB228D3-7500-4881-8A44-D7DCC4E66421}" dt="2023-03-24T14:56:23.688" v="144"/>
          <ac:picMkLst>
            <pc:docMk/>
            <pc:sldMk cId="2518910548" sldId="326"/>
            <ac:picMk id="9" creationId="{D4E4C8F6-F7DE-2960-A0F9-BA3FC4E1DA4A}"/>
          </ac:picMkLst>
        </pc:picChg>
        <pc:picChg chg="del mod">
          <ac:chgData name="Scott, Nickolas L CIV USN COMSC NORFOLK VA (USA)" userId="S::nickolas.l.scott.civ@us.navy.mil::3b78d67f-9855-485d-b802-6b74dc66e0ac" providerId="AD" clId="Web-{1CB228D3-7500-4881-8A44-D7DCC4E66421}" dt="2023-03-24T14:56:25.251" v="146"/>
          <ac:picMkLst>
            <pc:docMk/>
            <pc:sldMk cId="2518910548" sldId="326"/>
            <ac:picMk id="19" creationId="{3CE23E5C-1A52-7B8D-14C2-93F80EC34680}"/>
          </ac:picMkLst>
        </pc:picChg>
      </pc:sldChg>
      <pc:sldChg chg="delSp modSp new mod ord modClrScheme chgLayout">
        <pc:chgData name="Scott, Nickolas L CIV USN COMSC NORFOLK VA (USA)" userId="S::nickolas.l.scott.civ@us.navy.mil::3b78d67f-9855-485d-b802-6b74dc66e0ac" providerId="AD" clId="Web-{1CB228D3-7500-4881-8A44-D7DCC4E66421}" dt="2023-03-24T14:58:50.477" v="233"/>
        <pc:sldMkLst>
          <pc:docMk/>
          <pc:sldMk cId="1348090180" sldId="327"/>
        </pc:sldMkLst>
        <pc:spChg chg="del">
          <ac:chgData name="Scott, Nickolas L CIV USN COMSC NORFOLK VA (USA)" userId="S::nickolas.l.scott.civ@us.navy.mil::3b78d67f-9855-485d-b802-6b74dc66e0ac" providerId="AD" clId="Web-{1CB228D3-7500-4881-8A44-D7DCC4E66421}" dt="2023-03-24T14:57:53.255" v="166"/>
          <ac:spMkLst>
            <pc:docMk/>
            <pc:sldMk cId="1348090180" sldId="327"/>
            <ac:spMk id="2" creationId="{416AC143-BEB0-0F1B-1AE2-829A0CFFC162}"/>
          </ac:spMkLst>
        </pc:spChg>
        <pc:spChg chg="del mod ord">
          <ac:chgData name="Scott, Nickolas L CIV USN COMSC NORFOLK VA (USA)" userId="S::nickolas.l.scott.civ@us.navy.mil::3b78d67f-9855-485d-b802-6b74dc66e0ac" providerId="AD" clId="Web-{1CB228D3-7500-4881-8A44-D7DCC4E66421}" dt="2023-03-24T14:58:50.477" v="233"/>
          <ac:spMkLst>
            <pc:docMk/>
            <pc:sldMk cId="1348090180" sldId="327"/>
            <ac:spMk id="3" creationId="{98FD7B21-E94E-0E4E-BFE3-A9F2C888175D}"/>
          </ac:spMkLst>
        </pc:spChg>
        <pc:spChg chg="mod ord">
          <ac:chgData name="Scott, Nickolas L CIV USN COMSC NORFOLK VA (USA)" userId="S::nickolas.l.scott.civ@us.navy.mil::3b78d67f-9855-485d-b802-6b74dc66e0ac" providerId="AD" clId="Web-{1CB228D3-7500-4881-8A44-D7DCC4E66421}" dt="2023-03-24T14:58:12.569" v="190" actId="20577"/>
          <ac:spMkLst>
            <pc:docMk/>
            <pc:sldMk cId="1348090180" sldId="327"/>
            <ac:spMk id="4" creationId="{EE824358-C049-91B7-AD30-DBA7D5FA35A2}"/>
          </ac:spMkLst>
        </pc:spChg>
        <pc:spChg chg="mod ord">
          <ac:chgData name="Scott, Nickolas L CIV USN COMSC NORFOLK VA (USA)" userId="S::nickolas.l.scott.civ@us.navy.mil::3b78d67f-9855-485d-b802-6b74dc66e0ac" providerId="AD" clId="Web-{1CB228D3-7500-4881-8A44-D7DCC4E66421}" dt="2023-03-24T14:58:41.023" v="232" actId="20577"/>
          <ac:spMkLst>
            <pc:docMk/>
            <pc:sldMk cId="1348090180" sldId="327"/>
            <ac:spMk id="5" creationId="{C194A358-7A13-FB81-3193-BD2C252DD799}"/>
          </ac:spMkLst>
        </pc:spChg>
        <pc:spChg chg="del">
          <ac:chgData name="Scott, Nickolas L CIV USN COMSC NORFOLK VA (USA)" userId="S::nickolas.l.scott.civ@us.navy.mil::3b78d67f-9855-485d-b802-6b74dc66e0ac" providerId="AD" clId="Web-{1CB228D3-7500-4881-8A44-D7DCC4E66421}" dt="2023-03-24T14:57:53.255" v="166"/>
          <ac:spMkLst>
            <pc:docMk/>
            <pc:sldMk cId="1348090180" sldId="327"/>
            <ac:spMk id="6" creationId="{23F5B751-129A-CED1-A851-80137535C9F8}"/>
          </ac:spMkLst>
        </pc:spChg>
      </pc:sldChg>
      <pc:sldChg chg="modSp add ord replId">
        <pc:chgData name="Scott, Nickolas L CIV USN COMSC NORFOLK VA (USA)" userId="S::nickolas.l.scott.civ@us.navy.mil::3b78d67f-9855-485d-b802-6b74dc66e0ac" providerId="AD" clId="Web-{1CB228D3-7500-4881-8A44-D7DCC4E66421}" dt="2023-03-24T16:00:52.499" v="1015" actId="20577"/>
        <pc:sldMkLst>
          <pc:docMk/>
          <pc:sldMk cId="3088820108" sldId="332"/>
        </pc:sldMkLst>
        <pc:spChg chg="mod">
          <ac:chgData name="Scott, Nickolas L CIV USN COMSC NORFOLK VA (USA)" userId="S::nickolas.l.scott.civ@us.navy.mil::3b78d67f-9855-485d-b802-6b74dc66e0ac" providerId="AD" clId="Web-{1CB228D3-7500-4881-8A44-D7DCC4E66421}" dt="2023-03-24T16:00:52.499" v="1015" actId="20577"/>
          <ac:spMkLst>
            <pc:docMk/>
            <pc:sldMk cId="3088820108" sldId="332"/>
            <ac:spMk id="2" creationId="{52C9E1CB-7681-C94E-AA5B-DCC951143400}"/>
          </ac:spMkLst>
        </pc:spChg>
        <pc:spChg chg="mod">
          <ac:chgData name="Scott, Nickolas L CIV USN COMSC NORFOLK VA (USA)" userId="S::nickolas.l.scott.civ@us.navy.mil::3b78d67f-9855-485d-b802-6b74dc66e0ac" providerId="AD" clId="Web-{1CB228D3-7500-4881-8A44-D7DCC4E66421}" dt="2023-03-24T15:58:31.445" v="995" actId="20577"/>
          <ac:spMkLst>
            <pc:docMk/>
            <pc:sldMk cId="3088820108" sldId="332"/>
            <ac:spMk id="4" creationId="{1D6E61CD-D8AD-CA4C-9F35-9F2A64D8810F}"/>
          </ac:spMkLst>
        </pc:spChg>
      </pc:sldChg>
    </pc:docChg>
  </pc:docChgLst>
  <pc:docChgLst>
    <pc:chgData name="Becht, Jennifer M CIV USN COMSC NORFOLK VA (USA)" userId="S::jennifer.m.becht.civ@us.navy.mil::ed1e1550-ce43-46be-bcfd-5bbd48aa559b" providerId="AD" clId="Web-{4572FBEE-CF72-497F-B3D5-A0429749E6EF}"/>
    <pc:docChg chg="modSld">
      <pc:chgData name="Becht, Jennifer M CIV USN COMSC NORFOLK VA (USA)" userId="S::jennifer.m.becht.civ@us.navy.mil::ed1e1550-ce43-46be-bcfd-5bbd48aa559b" providerId="AD" clId="Web-{4572FBEE-CF72-497F-B3D5-A0429749E6EF}" dt="2023-03-23T12:05:20.893" v="28"/>
      <pc:docMkLst>
        <pc:docMk/>
      </pc:docMkLst>
      <pc:sldChg chg="addSp delSp modSp">
        <pc:chgData name="Becht, Jennifer M CIV USN COMSC NORFOLK VA (USA)" userId="S::jennifer.m.becht.civ@us.navy.mil::ed1e1550-ce43-46be-bcfd-5bbd48aa559b" providerId="AD" clId="Web-{4572FBEE-CF72-497F-B3D5-A0429749E6EF}" dt="2023-03-23T12:05:20.893" v="28"/>
        <pc:sldMkLst>
          <pc:docMk/>
          <pc:sldMk cId="2917357812" sldId="301"/>
        </pc:sldMkLst>
        <pc:spChg chg="mod">
          <ac:chgData name="Becht, Jennifer M CIV USN COMSC NORFOLK VA (USA)" userId="S::jennifer.m.becht.civ@us.navy.mil::ed1e1550-ce43-46be-bcfd-5bbd48aa559b" providerId="AD" clId="Web-{4572FBEE-CF72-497F-B3D5-A0429749E6EF}" dt="2023-03-23T12:02:37.093" v="12" actId="20577"/>
          <ac:spMkLst>
            <pc:docMk/>
            <pc:sldMk cId="2917357812" sldId="301"/>
            <ac:spMk id="2" creationId="{0BCA4F0E-E10B-1D27-77DC-D384880E3A48}"/>
          </ac:spMkLst>
        </pc:spChg>
        <pc:spChg chg="del">
          <ac:chgData name="Becht, Jennifer M CIV USN COMSC NORFOLK VA (USA)" userId="S::jennifer.m.becht.civ@us.navy.mil::ed1e1550-ce43-46be-bcfd-5bbd48aa559b" providerId="AD" clId="Web-{4572FBEE-CF72-497F-B3D5-A0429749E6EF}" dt="2023-03-23T11:47:49.092" v="0"/>
          <ac:spMkLst>
            <pc:docMk/>
            <pc:sldMk cId="2917357812" sldId="301"/>
            <ac:spMk id="6" creationId="{566C88B4-68B4-EC1D-B90A-1F3AE13F8A71}"/>
          </ac:spMkLst>
        </pc:spChg>
        <pc:spChg chg="add del mod">
          <ac:chgData name="Becht, Jennifer M CIV USN COMSC NORFOLK VA (USA)" userId="S::jennifer.m.becht.civ@us.navy.mil::ed1e1550-ce43-46be-bcfd-5bbd48aa559b" providerId="AD" clId="Web-{4572FBEE-CF72-497F-B3D5-A0429749E6EF}" dt="2023-03-23T12:03:10.797" v="14"/>
          <ac:spMkLst>
            <pc:docMk/>
            <pc:sldMk cId="2917357812" sldId="301"/>
            <ac:spMk id="8" creationId="{2A6FA95F-3CDE-61CC-44B9-138DB2727F82}"/>
          </ac:spMkLst>
        </pc:spChg>
        <pc:spChg chg="add del mod">
          <ac:chgData name="Becht, Jennifer M CIV USN COMSC NORFOLK VA (USA)" userId="S::jennifer.m.becht.civ@us.navy.mil::ed1e1550-ce43-46be-bcfd-5bbd48aa559b" providerId="AD" clId="Web-{4572FBEE-CF72-497F-B3D5-A0429749E6EF}" dt="2023-03-23T12:04:45.049" v="21"/>
          <ac:spMkLst>
            <pc:docMk/>
            <pc:sldMk cId="2917357812" sldId="301"/>
            <ac:spMk id="10" creationId="{69EA6F27-F4FB-AF09-EE49-33F35DD281B8}"/>
          </ac:spMkLst>
        </pc:spChg>
        <pc:spChg chg="add mod">
          <ac:chgData name="Becht, Jennifer M CIV USN COMSC NORFOLK VA (USA)" userId="S::jennifer.m.becht.civ@us.navy.mil::ed1e1550-ce43-46be-bcfd-5bbd48aa559b" providerId="AD" clId="Web-{4572FBEE-CF72-497F-B3D5-A0429749E6EF}" dt="2023-03-23T12:04:04.454" v="20"/>
          <ac:spMkLst>
            <pc:docMk/>
            <pc:sldMk cId="2917357812" sldId="301"/>
            <ac:spMk id="13" creationId="{5A2867A2-A07E-6BFB-021C-51575CA29C48}"/>
          </ac:spMkLst>
        </pc:spChg>
        <pc:picChg chg="add del mod ord">
          <ac:chgData name="Becht, Jennifer M CIV USN COMSC NORFOLK VA (USA)" userId="S::jennifer.m.becht.civ@us.navy.mil::ed1e1550-ce43-46be-bcfd-5bbd48aa559b" providerId="AD" clId="Web-{4572FBEE-CF72-497F-B3D5-A0429749E6EF}" dt="2023-03-23T11:48:06.983" v="4"/>
          <ac:picMkLst>
            <pc:docMk/>
            <pc:sldMk cId="2917357812" sldId="301"/>
            <ac:picMk id="3" creationId="{EAFABD9B-B3D1-9E84-ABB4-D61F87F97AAA}"/>
          </ac:picMkLst>
        </pc:picChg>
        <pc:picChg chg="del">
          <ac:chgData name="Becht, Jennifer M CIV USN COMSC NORFOLK VA (USA)" userId="S::jennifer.m.becht.civ@us.navy.mil::ed1e1550-ce43-46be-bcfd-5bbd48aa559b" providerId="AD" clId="Web-{4572FBEE-CF72-497F-B3D5-A0429749E6EF}" dt="2023-03-23T12:02:38.890" v="13"/>
          <ac:picMkLst>
            <pc:docMk/>
            <pc:sldMk cId="2917357812" sldId="301"/>
            <ac:picMk id="7" creationId="{6BE10756-0D83-7146-83E9-0240ECF2649B}"/>
          </ac:picMkLst>
        </pc:picChg>
        <pc:picChg chg="add del mod ord">
          <ac:chgData name="Becht, Jennifer M CIV USN COMSC NORFOLK VA (USA)" userId="S::jennifer.m.becht.civ@us.navy.mil::ed1e1550-ce43-46be-bcfd-5bbd48aa559b" providerId="AD" clId="Web-{4572FBEE-CF72-497F-B3D5-A0429749E6EF}" dt="2023-03-23T12:04:04.454" v="20"/>
          <ac:picMkLst>
            <pc:docMk/>
            <pc:sldMk cId="2917357812" sldId="301"/>
            <ac:picMk id="11" creationId="{0226828E-F575-14E5-5407-44448F9BCC95}"/>
          </ac:picMkLst>
        </pc:picChg>
        <pc:picChg chg="add mod ord">
          <ac:chgData name="Becht, Jennifer M CIV USN COMSC NORFOLK VA (USA)" userId="S::jennifer.m.becht.civ@us.navy.mil::ed1e1550-ce43-46be-bcfd-5bbd48aa559b" providerId="AD" clId="Web-{4572FBEE-CF72-497F-B3D5-A0429749E6EF}" dt="2023-03-23T12:05:20.893" v="28"/>
          <ac:picMkLst>
            <pc:docMk/>
            <pc:sldMk cId="2917357812" sldId="301"/>
            <ac:picMk id="14" creationId="{F5E73549-F6F6-E315-4A2A-7CA891B7A2E2}"/>
          </ac:picMkLst>
        </pc:picChg>
      </pc:sldChg>
    </pc:docChg>
  </pc:docChgLst>
  <pc:docChgLst>
    <pc:chgData name="Becht, Jennifer M CIV USN COMSC NORFOLK VA (USA)" userId="S::jennifer.m.becht.civ@us.navy.mil::ed1e1550-ce43-46be-bcfd-5bbd48aa559b" providerId="AD" clId="Web-{3A3AAFDF-5419-4C8F-AEF0-1F3EEB82A5E5}"/>
    <pc:docChg chg="modSld">
      <pc:chgData name="Becht, Jennifer M CIV USN COMSC NORFOLK VA (USA)" userId="S::jennifer.m.becht.civ@us.navy.mil::ed1e1550-ce43-46be-bcfd-5bbd48aa559b" providerId="AD" clId="Web-{3A3AAFDF-5419-4C8F-AEF0-1F3EEB82A5E5}" dt="2023-03-22T17:35:44.001" v="25" actId="20577"/>
      <pc:docMkLst>
        <pc:docMk/>
      </pc:docMkLst>
      <pc:sldChg chg="modSp">
        <pc:chgData name="Becht, Jennifer M CIV USN COMSC NORFOLK VA (USA)" userId="S::jennifer.m.becht.civ@us.navy.mil::ed1e1550-ce43-46be-bcfd-5bbd48aa559b" providerId="AD" clId="Web-{3A3AAFDF-5419-4C8F-AEF0-1F3EEB82A5E5}" dt="2023-03-22T17:35:44.001" v="25" actId="20577"/>
        <pc:sldMkLst>
          <pc:docMk/>
          <pc:sldMk cId="1735705684" sldId="295"/>
        </pc:sldMkLst>
        <pc:spChg chg="mod">
          <ac:chgData name="Becht, Jennifer M CIV USN COMSC NORFOLK VA (USA)" userId="S::jennifer.m.becht.civ@us.navy.mil::ed1e1550-ce43-46be-bcfd-5bbd48aa559b" providerId="AD" clId="Web-{3A3AAFDF-5419-4C8F-AEF0-1F3EEB82A5E5}" dt="2023-03-22T17:35:44.001" v="25" actId="20577"/>
          <ac:spMkLst>
            <pc:docMk/>
            <pc:sldMk cId="1735705684" sldId="295"/>
            <ac:spMk id="2" creationId="{E65D5520-2188-E69F-B1FC-707C4CAE6A75}"/>
          </ac:spMkLst>
        </pc:spChg>
      </pc:sldChg>
    </pc:docChg>
  </pc:docChgLst>
  <pc:docChgLst>
    <pc:chgData name="Winfree, Alexandra D CIV USN COMSC NORFOLK VA (USA)" userId="S::alexandra.d.winfree.civ@us.navy.mil::095d1b9f-1495-483c-b7c3-5cc364f4ce8f" providerId="AD" clId="Web-{CEAB0281-02BC-43B6-9A2B-813315F2F152}"/>
    <pc:docChg chg="addSld modSld sldOrd">
      <pc:chgData name="Winfree, Alexandra D CIV USN COMSC NORFOLK VA (USA)" userId="S::alexandra.d.winfree.civ@us.navy.mil::095d1b9f-1495-483c-b7c3-5cc364f4ce8f" providerId="AD" clId="Web-{CEAB0281-02BC-43B6-9A2B-813315F2F152}" dt="2023-04-14T16:06:19.919" v="742" actId="20577"/>
      <pc:docMkLst>
        <pc:docMk/>
      </pc:docMkLst>
      <pc:sldChg chg="modSp">
        <pc:chgData name="Winfree, Alexandra D CIV USN COMSC NORFOLK VA (USA)" userId="S::alexandra.d.winfree.civ@us.navy.mil::095d1b9f-1495-483c-b7c3-5cc364f4ce8f" providerId="AD" clId="Web-{CEAB0281-02BC-43B6-9A2B-813315F2F152}" dt="2023-04-14T14:58:02.393" v="717" actId="20577"/>
        <pc:sldMkLst>
          <pc:docMk/>
          <pc:sldMk cId="4088690394" sldId="293"/>
        </pc:sldMkLst>
        <pc:spChg chg="mod">
          <ac:chgData name="Winfree, Alexandra D CIV USN COMSC NORFOLK VA (USA)" userId="S::alexandra.d.winfree.civ@us.navy.mil::095d1b9f-1495-483c-b7c3-5cc364f4ce8f" providerId="AD" clId="Web-{CEAB0281-02BC-43B6-9A2B-813315F2F152}" dt="2023-04-14T14:58:02.393" v="717" actId="20577"/>
          <ac:spMkLst>
            <pc:docMk/>
            <pc:sldMk cId="4088690394" sldId="293"/>
            <ac:spMk id="2" creationId="{52C9E1CB-7681-C94E-AA5B-DCC951143400}"/>
          </ac:spMkLst>
        </pc:spChg>
        <pc:spChg chg="mod">
          <ac:chgData name="Winfree, Alexandra D CIV USN COMSC NORFOLK VA (USA)" userId="S::alexandra.d.winfree.civ@us.navy.mil::095d1b9f-1495-483c-b7c3-5cc364f4ce8f" providerId="AD" clId="Web-{CEAB0281-02BC-43B6-9A2B-813315F2F152}" dt="2023-04-14T14:57:32.954" v="612" actId="1076"/>
          <ac:spMkLst>
            <pc:docMk/>
            <pc:sldMk cId="4088690394" sldId="293"/>
            <ac:spMk id="3" creationId="{4BCFDC56-E232-8A23-CFDE-EEEDFD649777}"/>
          </ac:spMkLst>
        </pc:spChg>
        <pc:spChg chg="mod">
          <ac:chgData name="Winfree, Alexandra D CIV USN COMSC NORFOLK VA (USA)" userId="S::alexandra.d.winfree.civ@us.navy.mil::095d1b9f-1495-483c-b7c3-5cc364f4ce8f" providerId="AD" clId="Web-{CEAB0281-02BC-43B6-9A2B-813315F2F152}" dt="2023-04-14T14:56:03.106" v="559" actId="20577"/>
          <ac:spMkLst>
            <pc:docMk/>
            <pc:sldMk cId="4088690394" sldId="293"/>
            <ac:spMk id="4" creationId="{1D6E61CD-D8AD-CA4C-9F35-9F2A64D8810F}"/>
          </ac:spMkLst>
        </pc:spChg>
      </pc:sldChg>
      <pc:sldChg chg="modSp">
        <pc:chgData name="Winfree, Alexandra D CIV USN COMSC NORFOLK VA (USA)" userId="S::alexandra.d.winfree.civ@us.navy.mil::095d1b9f-1495-483c-b7c3-5cc364f4ce8f" providerId="AD" clId="Web-{CEAB0281-02BC-43B6-9A2B-813315F2F152}" dt="2023-04-14T14:58:52.755" v="720" actId="20577"/>
        <pc:sldMkLst>
          <pc:docMk/>
          <pc:sldMk cId="957163755" sldId="314"/>
        </pc:sldMkLst>
        <pc:spChg chg="mod">
          <ac:chgData name="Winfree, Alexandra D CIV USN COMSC NORFOLK VA (USA)" userId="S::alexandra.d.winfree.civ@us.navy.mil::095d1b9f-1495-483c-b7c3-5cc364f4ce8f" providerId="AD" clId="Web-{CEAB0281-02BC-43B6-9A2B-813315F2F152}" dt="2023-04-14T14:58:52.755" v="720" actId="20577"/>
          <ac:spMkLst>
            <pc:docMk/>
            <pc:sldMk cId="957163755" sldId="314"/>
            <ac:spMk id="2" creationId="{52C9E1CB-7681-C94E-AA5B-DCC951143400}"/>
          </ac:spMkLst>
        </pc:spChg>
      </pc:sldChg>
      <pc:sldChg chg="addSp modSp add ord replId">
        <pc:chgData name="Winfree, Alexandra D CIV USN COMSC NORFOLK VA (USA)" userId="S::alexandra.d.winfree.civ@us.navy.mil::095d1b9f-1495-483c-b7c3-5cc364f4ce8f" providerId="AD" clId="Web-{CEAB0281-02BC-43B6-9A2B-813315F2F152}" dt="2023-04-14T14:58:39.551" v="719" actId="20577"/>
        <pc:sldMkLst>
          <pc:docMk/>
          <pc:sldMk cId="3590547637" sldId="345"/>
        </pc:sldMkLst>
        <pc:spChg chg="mod">
          <ac:chgData name="Winfree, Alexandra D CIV USN COMSC NORFOLK VA (USA)" userId="S::alexandra.d.winfree.civ@us.navy.mil::095d1b9f-1495-483c-b7c3-5cc364f4ce8f" providerId="AD" clId="Web-{CEAB0281-02BC-43B6-9A2B-813315F2F152}" dt="2023-04-14T14:31:26.449" v="36" actId="20577"/>
          <ac:spMkLst>
            <pc:docMk/>
            <pc:sldMk cId="3590547637" sldId="345"/>
            <ac:spMk id="2" creationId="{52C9E1CB-7681-C94E-AA5B-DCC951143400}"/>
          </ac:spMkLst>
        </pc:spChg>
        <pc:spChg chg="add mod">
          <ac:chgData name="Winfree, Alexandra D CIV USN COMSC NORFOLK VA (USA)" userId="S::alexandra.d.winfree.civ@us.navy.mil::095d1b9f-1495-483c-b7c3-5cc364f4ce8f" providerId="AD" clId="Web-{CEAB0281-02BC-43B6-9A2B-813315F2F152}" dt="2023-04-14T14:58:39.551" v="719" actId="20577"/>
          <ac:spMkLst>
            <pc:docMk/>
            <pc:sldMk cId="3590547637" sldId="345"/>
            <ac:spMk id="7" creationId="{D6825992-2397-C647-FCF4-4A1B462BF473}"/>
          </ac:spMkLst>
        </pc:spChg>
      </pc:sldChg>
      <pc:sldChg chg="modSp add replId">
        <pc:chgData name="Winfree, Alexandra D CIV USN COMSC NORFOLK VA (USA)" userId="S::alexandra.d.winfree.civ@us.navy.mil::095d1b9f-1495-483c-b7c3-5cc364f4ce8f" providerId="AD" clId="Web-{CEAB0281-02BC-43B6-9A2B-813315F2F152}" dt="2023-04-14T14:58:30.644" v="718" actId="20577"/>
        <pc:sldMkLst>
          <pc:docMk/>
          <pc:sldMk cId="3977342771" sldId="346"/>
        </pc:sldMkLst>
        <pc:spChg chg="mod">
          <ac:chgData name="Winfree, Alexandra D CIV USN COMSC NORFOLK VA (USA)" userId="S::alexandra.d.winfree.civ@us.navy.mil::095d1b9f-1495-483c-b7c3-5cc364f4ce8f" providerId="AD" clId="Web-{CEAB0281-02BC-43B6-9A2B-813315F2F152}" dt="2023-04-14T14:47:28.459" v="291" actId="20577"/>
          <ac:spMkLst>
            <pc:docMk/>
            <pc:sldMk cId="3977342771" sldId="346"/>
            <ac:spMk id="4" creationId="{1D6E61CD-D8AD-CA4C-9F35-9F2A64D8810F}"/>
          </ac:spMkLst>
        </pc:spChg>
        <pc:spChg chg="mod">
          <ac:chgData name="Winfree, Alexandra D CIV USN COMSC NORFOLK VA (USA)" userId="S::alexandra.d.winfree.civ@us.navy.mil::095d1b9f-1495-483c-b7c3-5cc364f4ce8f" providerId="AD" clId="Web-{CEAB0281-02BC-43B6-9A2B-813315F2F152}" dt="2023-04-14T14:58:30.644" v="718" actId="20577"/>
          <ac:spMkLst>
            <pc:docMk/>
            <pc:sldMk cId="3977342771" sldId="346"/>
            <ac:spMk id="7" creationId="{D6825992-2397-C647-FCF4-4A1B462BF473}"/>
          </ac:spMkLst>
        </pc:spChg>
      </pc:sldChg>
      <pc:sldChg chg="modSp add replId">
        <pc:chgData name="Winfree, Alexandra D CIV USN COMSC NORFOLK VA (USA)" userId="S::alexandra.d.winfree.civ@us.navy.mil::095d1b9f-1495-483c-b7c3-5cc364f4ce8f" providerId="AD" clId="Web-{CEAB0281-02BC-43B6-9A2B-813315F2F152}" dt="2023-04-14T16:06:19.919" v="742" actId="20577"/>
        <pc:sldMkLst>
          <pc:docMk/>
          <pc:sldMk cId="4150290150" sldId="347"/>
        </pc:sldMkLst>
        <pc:spChg chg="mod">
          <ac:chgData name="Winfree, Alexandra D CIV USN COMSC NORFOLK VA (USA)" userId="S::alexandra.d.winfree.civ@us.navy.mil::095d1b9f-1495-483c-b7c3-5cc364f4ce8f" providerId="AD" clId="Web-{CEAB0281-02BC-43B6-9A2B-813315F2F152}" dt="2023-04-14T16:03:49.740" v="724" actId="20577"/>
          <ac:spMkLst>
            <pc:docMk/>
            <pc:sldMk cId="4150290150" sldId="347"/>
            <ac:spMk id="4" creationId="{1D6E61CD-D8AD-CA4C-9F35-9F2A64D8810F}"/>
          </ac:spMkLst>
        </pc:spChg>
        <pc:spChg chg="mod">
          <ac:chgData name="Winfree, Alexandra D CIV USN COMSC NORFOLK VA (USA)" userId="S::alexandra.d.winfree.civ@us.navy.mil::095d1b9f-1495-483c-b7c3-5cc364f4ce8f" providerId="AD" clId="Web-{CEAB0281-02BC-43B6-9A2B-813315F2F152}" dt="2023-04-14T16:06:19.919" v="742" actId="20577"/>
          <ac:spMkLst>
            <pc:docMk/>
            <pc:sldMk cId="4150290150" sldId="347"/>
            <ac:spMk id="7" creationId="{D6825992-2397-C647-FCF4-4A1B462BF473}"/>
          </ac:spMkLst>
        </pc:spChg>
      </pc:sldChg>
    </pc:docChg>
  </pc:docChgLst>
  <pc:docChgLst>
    <pc:chgData name="Scott, Nickolas L CIV USN COMSC NORFOLK VA (USA)" userId="S::nickolas.l.scott.civ@us.navy.mil::3b78d67f-9855-485d-b802-6b74dc66e0ac" providerId="AD" clId="Web-{6BE316F3-DEF3-4D6A-B647-292B371EAD4E}"/>
    <pc:docChg chg="mod addSld delSld modSld sldOrd">
      <pc:chgData name="Scott, Nickolas L CIV USN COMSC NORFOLK VA (USA)" userId="S::nickolas.l.scott.civ@us.navy.mil::3b78d67f-9855-485d-b802-6b74dc66e0ac" providerId="AD" clId="Web-{6BE316F3-DEF3-4D6A-B647-292B371EAD4E}" dt="2023-03-23T19:16:12.848" v="105"/>
      <pc:docMkLst>
        <pc:docMk/>
      </pc:docMkLst>
      <pc:sldChg chg="modSp">
        <pc:chgData name="Scott, Nickolas L CIV USN COMSC NORFOLK VA (USA)" userId="S::nickolas.l.scott.civ@us.navy.mil::3b78d67f-9855-485d-b802-6b74dc66e0ac" providerId="AD" clId="Web-{6BE316F3-DEF3-4D6A-B647-292B371EAD4E}" dt="2023-03-23T19:04:16.954" v="29" actId="20577"/>
        <pc:sldMkLst>
          <pc:docMk/>
          <pc:sldMk cId="100889567" sldId="275"/>
        </pc:sldMkLst>
        <pc:graphicFrameChg chg="modGraphic">
          <ac:chgData name="Scott, Nickolas L CIV USN COMSC NORFOLK VA (USA)" userId="S::nickolas.l.scott.civ@us.navy.mil::3b78d67f-9855-485d-b802-6b74dc66e0ac" providerId="AD" clId="Web-{6BE316F3-DEF3-4D6A-B647-292B371EAD4E}" dt="2023-03-23T19:04:16.954" v="29" actId="20577"/>
          <ac:graphicFrameMkLst>
            <pc:docMk/>
            <pc:sldMk cId="100889567" sldId="275"/>
            <ac:graphicFrameMk id="7" creationId="{00000000-0000-0000-0000-000000000000}"/>
          </ac:graphicFrameMkLst>
        </pc:graphicFrameChg>
      </pc:sldChg>
      <pc:sldChg chg="modSp">
        <pc:chgData name="Scott, Nickolas L CIV USN COMSC NORFOLK VA (USA)" userId="S::nickolas.l.scott.civ@us.navy.mil::3b78d67f-9855-485d-b802-6b74dc66e0ac" providerId="AD" clId="Web-{6BE316F3-DEF3-4D6A-B647-292B371EAD4E}" dt="2023-03-23T19:04:45.454" v="31" actId="20577"/>
        <pc:sldMkLst>
          <pc:docMk/>
          <pc:sldMk cId="2662887098" sldId="289"/>
        </pc:sldMkLst>
        <pc:spChg chg="mod">
          <ac:chgData name="Scott, Nickolas L CIV USN COMSC NORFOLK VA (USA)" userId="S::nickolas.l.scott.civ@us.navy.mil::3b78d67f-9855-485d-b802-6b74dc66e0ac" providerId="AD" clId="Web-{6BE316F3-DEF3-4D6A-B647-292B371EAD4E}" dt="2023-03-23T19:04:45.454" v="31" actId="20577"/>
          <ac:spMkLst>
            <pc:docMk/>
            <pc:sldMk cId="2662887098" sldId="289"/>
            <ac:spMk id="2" creationId="{00000000-0000-0000-0000-000000000000}"/>
          </ac:spMkLst>
        </pc:spChg>
      </pc:sldChg>
      <pc:sldChg chg="addSp delSp modSp ord addCm modCm">
        <pc:chgData name="Scott, Nickolas L CIV USN COMSC NORFOLK VA (USA)" userId="S::nickolas.l.scott.civ@us.navy.mil::3b78d67f-9855-485d-b802-6b74dc66e0ac" providerId="AD" clId="Web-{6BE316F3-DEF3-4D6A-B647-292B371EAD4E}" dt="2023-03-23T19:11:19.003" v="84"/>
        <pc:sldMkLst>
          <pc:docMk/>
          <pc:sldMk cId="3622583424" sldId="291"/>
        </pc:sldMkLst>
        <pc:spChg chg="del">
          <ac:chgData name="Scott, Nickolas L CIV USN COMSC NORFOLK VA (USA)" userId="S::nickolas.l.scott.civ@us.navy.mil::3b78d67f-9855-485d-b802-6b74dc66e0ac" providerId="AD" clId="Web-{6BE316F3-DEF3-4D6A-B647-292B371EAD4E}" dt="2023-03-23T19:05:56.407" v="36"/>
          <ac:spMkLst>
            <pc:docMk/>
            <pc:sldMk cId="3622583424" sldId="291"/>
            <ac:spMk id="2" creationId="{9B7488AC-0A4A-5EFE-5F62-9F6412292DB1}"/>
          </ac:spMkLst>
        </pc:spChg>
        <pc:spChg chg="mod">
          <ac:chgData name="Scott, Nickolas L CIV USN COMSC NORFOLK VA (USA)" userId="S::nickolas.l.scott.civ@us.navy.mil::3b78d67f-9855-485d-b802-6b74dc66e0ac" providerId="AD" clId="Web-{6BE316F3-DEF3-4D6A-B647-292B371EAD4E}" dt="2023-03-23T19:10:10.366" v="81" actId="20577"/>
          <ac:spMkLst>
            <pc:docMk/>
            <pc:sldMk cId="3622583424" sldId="291"/>
            <ac:spMk id="4" creationId="{93A6B44B-A9A0-FE71-2D90-D307D3D7FBA2}"/>
          </ac:spMkLst>
        </pc:spChg>
        <pc:spChg chg="mod">
          <ac:chgData name="Scott, Nickolas L CIV USN COMSC NORFOLK VA (USA)" userId="S::nickolas.l.scott.civ@us.navy.mil::3b78d67f-9855-485d-b802-6b74dc66e0ac" providerId="AD" clId="Web-{6BE316F3-DEF3-4D6A-B647-292B371EAD4E}" dt="2023-03-23T19:09:19.861" v="77" actId="1076"/>
          <ac:spMkLst>
            <pc:docMk/>
            <pc:sldMk cId="3622583424" sldId="291"/>
            <ac:spMk id="10" creationId="{600AF011-776C-C46B-C1A6-A6D80C0BA782}"/>
          </ac:spMkLst>
        </pc:spChg>
        <pc:spChg chg="add del mod">
          <ac:chgData name="Scott, Nickolas L CIV USN COMSC NORFOLK VA (USA)" userId="S::nickolas.l.scott.civ@us.navy.mil::3b78d67f-9855-485d-b802-6b74dc66e0ac" providerId="AD" clId="Web-{6BE316F3-DEF3-4D6A-B647-292B371EAD4E}" dt="2023-03-23T19:06:17.939" v="40"/>
          <ac:spMkLst>
            <pc:docMk/>
            <pc:sldMk cId="3622583424" sldId="291"/>
            <ac:spMk id="11" creationId="{83D101F3-082F-3123-02CA-45D90E703278}"/>
          </ac:spMkLst>
        </pc:spChg>
        <pc:spChg chg="add mod">
          <ac:chgData name="Scott, Nickolas L CIV USN COMSC NORFOLK VA (USA)" userId="S::nickolas.l.scott.civ@us.navy.mil::3b78d67f-9855-485d-b802-6b74dc66e0ac" providerId="AD" clId="Web-{6BE316F3-DEF3-4D6A-B647-292B371EAD4E}" dt="2023-03-23T19:07:59.424" v="56"/>
          <ac:spMkLst>
            <pc:docMk/>
            <pc:sldMk cId="3622583424" sldId="291"/>
            <ac:spMk id="16" creationId="{14BEE215-8120-4F23-0C08-99FBECBB1D15}"/>
          </ac:spMkLst>
        </pc:spChg>
        <pc:picChg chg="del">
          <ac:chgData name="Scott, Nickolas L CIV USN COMSC NORFOLK VA (USA)" userId="S::nickolas.l.scott.civ@us.navy.mil::3b78d67f-9855-485d-b802-6b74dc66e0ac" providerId="AD" clId="Web-{6BE316F3-DEF3-4D6A-B647-292B371EAD4E}" dt="2023-03-23T19:05:58.376" v="37"/>
          <ac:picMkLst>
            <pc:docMk/>
            <pc:sldMk cId="3622583424" sldId="291"/>
            <ac:picMk id="5" creationId="{F6E49308-D3F7-27D7-383D-B23F2A68D281}"/>
          </ac:picMkLst>
        </pc:picChg>
        <pc:picChg chg="mod">
          <ac:chgData name="Scott, Nickolas L CIV USN COMSC NORFOLK VA (USA)" userId="S::nickolas.l.scott.civ@us.navy.mil::3b78d67f-9855-485d-b802-6b74dc66e0ac" providerId="AD" clId="Web-{6BE316F3-DEF3-4D6A-B647-292B371EAD4E}" dt="2023-03-23T19:09:36.440" v="80" actId="1076"/>
          <ac:picMkLst>
            <pc:docMk/>
            <pc:sldMk cId="3622583424" sldId="291"/>
            <ac:picMk id="6" creationId="{760F0BE9-7AAB-D6C2-7DF1-70B2372BD4F1}"/>
          </ac:picMkLst>
        </pc:picChg>
        <pc:picChg chg="del mod">
          <ac:chgData name="Scott, Nickolas L CIV USN COMSC NORFOLK VA (USA)" userId="S::nickolas.l.scott.civ@us.navy.mil::3b78d67f-9855-485d-b802-6b74dc66e0ac" providerId="AD" clId="Web-{6BE316F3-DEF3-4D6A-B647-292B371EAD4E}" dt="2023-03-23T19:07:59.424" v="56"/>
          <ac:picMkLst>
            <pc:docMk/>
            <pc:sldMk cId="3622583424" sldId="291"/>
            <ac:picMk id="7" creationId="{70225BDF-6ED8-A48D-3FFE-F603C484329E}"/>
          </ac:picMkLst>
        </pc:picChg>
        <pc:picChg chg="mod">
          <ac:chgData name="Scott, Nickolas L CIV USN COMSC NORFOLK VA (USA)" userId="S::nickolas.l.scott.civ@us.navy.mil::3b78d67f-9855-485d-b802-6b74dc66e0ac" providerId="AD" clId="Web-{6BE316F3-DEF3-4D6A-B647-292B371EAD4E}" dt="2023-03-23T19:08:54.752" v="70" actId="1076"/>
          <ac:picMkLst>
            <pc:docMk/>
            <pc:sldMk cId="3622583424" sldId="291"/>
            <ac:picMk id="8" creationId="{DBB83BE9-7F86-E13B-4899-9BE12C51E0F2}"/>
          </ac:picMkLst>
        </pc:picChg>
        <pc:picChg chg="mod">
          <ac:chgData name="Scott, Nickolas L CIV USN COMSC NORFOLK VA (USA)" userId="S::nickolas.l.scott.civ@us.navy.mil::3b78d67f-9855-485d-b802-6b74dc66e0ac" providerId="AD" clId="Web-{6BE316F3-DEF3-4D6A-B647-292B371EAD4E}" dt="2023-03-23T19:09:07.502" v="73" actId="1076"/>
          <ac:picMkLst>
            <pc:docMk/>
            <pc:sldMk cId="3622583424" sldId="291"/>
            <ac:picMk id="9" creationId="{4CEF98E8-EBE4-93D6-9274-B333E62D2F53}"/>
          </ac:picMkLst>
        </pc:picChg>
        <pc:picChg chg="mod">
          <ac:chgData name="Scott, Nickolas L CIV USN COMSC NORFOLK VA (USA)" userId="S::nickolas.l.scott.civ@us.navy.mil::3b78d67f-9855-485d-b802-6b74dc66e0ac" providerId="AD" clId="Web-{6BE316F3-DEF3-4D6A-B647-292B371EAD4E}" dt="2023-03-23T19:09:05.908" v="72" actId="1076"/>
          <ac:picMkLst>
            <pc:docMk/>
            <pc:sldMk cId="3622583424" sldId="291"/>
            <ac:picMk id="12" creationId="{49C7D577-7B95-AC34-C362-4CDD99A5CB9E}"/>
          </ac:picMkLst>
        </pc:picChg>
        <pc:picChg chg="mod">
          <ac:chgData name="Scott, Nickolas L CIV USN COMSC NORFOLK VA (USA)" userId="S::nickolas.l.scott.civ@us.navy.mil::3b78d67f-9855-485d-b802-6b74dc66e0ac" providerId="AD" clId="Web-{6BE316F3-DEF3-4D6A-B647-292B371EAD4E}" dt="2023-03-23T19:09:29.643" v="79" actId="14100"/>
          <ac:picMkLst>
            <pc:docMk/>
            <pc:sldMk cId="3622583424" sldId="291"/>
            <ac:picMk id="13" creationId="{55724D3A-5ACF-6AEA-C927-1352EC68FA38}"/>
          </ac:picMkLst>
        </pc:picChg>
        <pc:picChg chg="mod">
          <ac:chgData name="Scott, Nickolas L CIV USN COMSC NORFOLK VA (USA)" userId="S::nickolas.l.scott.civ@us.navy.mil::3b78d67f-9855-485d-b802-6b74dc66e0ac" providerId="AD" clId="Web-{6BE316F3-DEF3-4D6A-B647-292B371EAD4E}" dt="2023-03-23T19:08:45.252" v="66" actId="1076"/>
          <ac:picMkLst>
            <pc:docMk/>
            <pc:sldMk cId="3622583424" sldId="291"/>
            <ac:picMk id="14" creationId="{51A5C852-8806-E89F-FF2A-AC4314AABF13}"/>
          </ac:picMkLst>
        </pc:picChg>
      </pc:sldChg>
      <pc:sldChg chg="modSp ord">
        <pc:chgData name="Scott, Nickolas L CIV USN COMSC NORFOLK VA (USA)" userId="S::nickolas.l.scott.civ@us.navy.mil::3b78d67f-9855-485d-b802-6b74dc66e0ac" providerId="AD" clId="Web-{6BE316F3-DEF3-4D6A-B647-292B371EAD4E}" dt="2023-03-23T19:12:50.800" v="103" actId="20577"/>
        <pc:sldMkLst>
          <pc:docMk/>
          <pc:sldMk cId="2940450726" sldId="304"/>
        </pc:sldMkLst>
        <pc:spChg chg="mod">
          <ac:chgData name="Scott, Nickolas L CIV USN COMSC NORFOLK VA (USA)" userId="S::nickolas.l.scott.civ@us.navy.mil::3b78d67f-9855-485d-b802-6b74dc66e0ac" providerId="AD" clId="Web-{6BE316F3-DEF3-4D6A-B647-292B371EAD4E}" dt="2023-03-23T19:12:50.800" v="103" actId="20577"/>
          <ac:spMkLst>
            <pc:docMk/>
            <pc:sldMk cId="2940450726" sldId="304"/>
            <ac:spMk id="2" creationId="{7E97558C-B1A0-6FFA-42E4-CEE9BBD13DA1}"/>
          </ac:spMkLst>
        </pc:spChg>
      </pc:sldChg>
      <pc:sldChg chg="addSp delSp modSp add replId">
        <pc:chgData name="Scott, Nickolas L CIV USN COMSC NORFOLK VA (USA)" userId="S::nickolas.l.scott.civ@us.navy.mil::3b78d67f-9855-485d-b802-6b74dc66e0ac" providerId="AD" clId="Web-{6BE316F3-DEF3-4D6A-B647-292B371EAD4E}" dt="2023-03-23T19:08:33.127" v="64"/>
        <pc:sldMkLst>
          <pc:docMk/>
          <pc:sldMk cId="1775290236" sldId="324"/>
        </pc:sldMkLst>
        <pc:spChg chg="del">
          <ac:chgData name="Scott, Nickolas L CIV USN COMSC NORFOLK VA (USA)" userId="S::nickolas.l.scott.civ@us.navy.mil::3b78d67f-9855-485d-b802-6b74dc66e0ac" providerId="AD" clId="Web-{6BE316F3-DEF3-4D6A-B647-292B371EAD4E}" dt="2023-03-23T19:08:27.361" v="57"/>
          <ac:spMkLst>
            <pc:docMk/>
            <pc:sldMk cId="1775290236" sldId="324"/>
            <ac:spMk id="10" creationId="{600AF011-776C-C46B-C1A6-A6D80C0BA782}"/>
          </ac:spMkLst>
        </pc:spChg>
        <pc:spChg chg="add mod">
          <ac:chgData name="Scott, Nickolas L CIV USN COMSC NORFOLK VA (USA)" userId="S::nickolas.l.scott.civ@us.navy.mil::3b78d67f-9855-485d-b802-6b74dc66e0ac" providerId="AD" clId="Web-{6BE316F3-DEF3-4D6A-B647-292B371EAD4E}" dt="2023-03-23T19:08:28.080" v="58"/>
          <ac:spMkLst>
            <pc:docMk/>
            <pc:sldMk cId="1775290236" sldId="324"/>
            <ac:spMk id="11" creationId="{05070E0A-BBBC-19E2-7D5A-0319A2190E06}"/>
          </ac:spMkLst>
        </pc:spChg>
        <pc:spChg chg="add mod">
          <ac:chgData name="Scott, Nickolas L CIV USN COMSC NORFOLK VA (USA)" userId="S::nickolas.l.scott.civ@us.navy.mil::3b78d67f-9855-485d-b802-6b74dc66e0ac" providerId="AD" clId="Web-{6BE316F3-DEF3-4D6A-B647-292B371EAD4E}" dt="2023-03-23T19:08:30.767" v="61"/>
          <ac:spMkLst>
            <pc:docMk/>
            <pc:sldMk cId="1775290236" sldId="324"/>
            <ac:spMk id="16" creationId="{9BE2F91B-032A-B912-E59A-EA0425E78086}"/>
          </ac:spMkLst>
        </pc:spChg>
        <pc:spChg chg="add mod">
          <ac:chgData name="Scott, Nickolas L CIV USN COMSC NORFOLK VA (USA)" userId="S::nickolas.l.scott.civ@us.navy.mil::3b78d67f-9855-485d-b802-6b74dc66e0ac" providerId="AD" clId="Web-{6BE316F3-DEF3-4D6A-B647-292B371EAD4E}" dt="2023-03-23T19:08:33.127" v="64"/>
          <ac:spMkLst>
            <pc:docMk/>
            <pc:sldMk cId="1775290236" sldId="324"/>
            <ac:spMk id="18" creationId="{06C74482-5651-167A-8574-7448B86DEBAC}"/>
          </ac:spMkLst>
        </pc:spChg>
        <pc:picChg chg="del">
          <ac:chgData name="Scott, Nickolas L CIV USN COMSC NORFOLK VA (USA)" userId="S::nickolas.l.scott.civ@us.navy.mil::3b78d67f-9855-485d-b802-6b74dc66e0ac" providerId="AD" clId="Web-{6BE316F3-DEF3-4D6A-B647-292B371EAD4E}" dt="2023-03-23T19:08:31.158" v="62"/>
          <ac:picMkLst>
            <pc:docMk/>
            <pc:sldMk cId="1775290236" sldId="324"/>
            <ac:picMk id="6" creationId="{760F0BE9-7AAB-D6C2-7DF1-70B2372BD4F1}"/>
          </ac:picMkLst>
        </pc:picChg>
        <pc:picChg chg="del">
          <ac:chgData name="Scott, Nickolas L CIV USN COMSC NORFOLK VA (USA)" userId="S::nickolas.l.scott.civ@us.navy.mil::3b78d67f-9855-485d-b802-6b74dc66e0ac" providerId="AD" clId="Web-{6BE316F3-DEF3-4D6A-B647-292B371EAD4E}" dt="2023-03-23T19:08:33.127" v="64"/>
          <ac:picMkLst>
            <pc:docMk/>
            <pc:sldMk cId="1775290236" sldId="324"/>
            <ac:picMk id="7" creationId="{70225BDF-6ED8-A48D-3FFE-F603C484329E}"/>
          </ac:picMkLst>
        </pc:picChg>
        <pc:picChg chg="del">
          <ac:chgData name="Scott, Nickolas L CIV USN COMSC NORFOLK VA (USA)" userId="S::nickolas.l.scott.civ@us.navy.mil::3b78d67f-9855-485d-b802-6b74dc66e0ac" providerId="AD" clId="Web-{6BE316F3-DEF3-4D6A-B647-292B371EAD4E}" dt="2023-03-23T19:08:28.080" v="58"/>
          <ac:picMkLst>
            <pc:docMk/>
            <pc:sldMk cId="1775290236" sldId="324"/>
            <ac:picMk id="8" creationId="{DBB83BE9-7F86-E13B-4899-9BE12C51E0F2}"/>
          </ac:picMkLst>
        </pc:picChg>
        <pc:picChg chg="del">
          <ac:chgData name="Scott, Nickolas L CIV USN COMSC NORFOLK VA (USA)" userId="S::nickolas.l.scott.civ@us.navy.mil::3b78d67f-9855-485d-b802-6b74dc66e0ac" providerId="AD" clId="Web-{6BE316F3-DEF3-4D6A-B647-292B371EAD4E}" dt="2023-03-23T19:08:30.767" v="61"/>
          <ac:picMkLst>
            <pc:docMk/>
            <pc:sldMk cId="1775290236" sldId="324"/>
            <ac:picMk id="9" creationId="{4CEF98E8-EBE4-93D6-9274-B333E62D2F53}"/>
          </ac:picMkLst>
        </pc:picChg>
        <pc:picChg chg="del">
          <ac:chgData name="Scott, Nickolas L CIV USN COMSC NORFOLK VA (USA)" userId="S::nickolas.l.scott.civ@us.navy.mil::3b78d67f-9855-485d-b802-6b74dc66e0ac" providerId="AD" clId="Web-{6BE316F3-DEF3-4D6A-B647-292B371EAD4E}" dt="2023-03-23T19:08:29.580" v="60"/>
          <ac:picMkLst>
            <pc:docMk/>
            <pc:sldMk cId="1775290236" sldId="324"/>
            <ac:picMk id="12" creationId="{49C7D577-7B95-AC34-C362-4CDD99A5CB9E}"/>
          </ac:picMkLst>
        </pc:picChg>
        <pc:picChg chg="del">
          <ac:chgData name="Scott, Nickolas L CIV USN COMSC NORFOLK VA (USA)" userId="S::nickolas.l.scott.civ@us.navy.mil::3b78d67f-9855-485d-b802-6b74dc66e0ac" providerId="AD" clId="Web-{6BE316F3-DEF3-4D6A-B647-292B371EAD4E}" dt="2023-03-23T19:08:28.736" v="59"/>
          <ac:picMkLst>
            <pc:docMk/>
            <pc:sldMk cId="1775290236" sldId="324"/>
            <ac:picMk id="13" creationId="{55724D3A-5ACF-6AEA-C927-1352EC68FA38}"/>
          </ac:picMkLst>
        </pc:picChg>
        <pc:picChg chg="del">
          <ac:chgData name="Scott, Nickolas L CIV USN COMSC NORFOLK VA (USA)" userId="S::nickolas.l.scott.civ@us.navy.mil::3b78d67f-9855-485d-b802-6b74dc66e0ac" providerId="AD" clId="Web-{6BE316F3-DEF3-4D6A-B647-292B371EAD4E}" dt="2023-03-23T19:08:31.642" v="63"/>
          <ac:picMkLst>
            <pc:docMk/>
            <pc:sldMk cId="1775290236" sldId="324"/>
            <ac:picMk id="14" creationId="{51A5C852-8806-E89F-FF2A-AC4314AABF13}"/>
          </ac:picMkLst>
        </pc:picChg>
      </pc:sldChg>
      <pc:sldChg chg="new del">
        <pc:chgData name="Scott, Nickolas L CIV USN COMSC NORFOLK VA (USA)" userId="S::nickolas.l.scott.civ@us.navy.mil::3b78d67f-9855-485d-b802-6b74dc66e0ac" providerId="AD" clId="Web-{6BE316F3-DEF3-4D6A-B647-292B371EAD4E}" dt="2023-03-23T19:16:12.848" v="105"/>
        <pc:sldMkLst>
          <pc:docMk/>
          <pc:sldMk cId="3089582220" sldId="325"/>
        </pc:sldMkLst>
      </pc:sldChg>
    </pc:docChg>
  </pc:docChgLst>
  <pc:docChgLst>
    <pc:chgData name="Becht, Jennifer M CIV USN COMSC NORFOLK VA (USA)" userId="S::jennifer.m.becht.civ@us.navy.mil::ed1e1550-ce43-46be-bcfd-5bbd48aa559b" providerId="AD" clId="Web-{CE7FD6FF-3759-4918-82B9-6D23F90EF61B}"/>
    <pc:docChg chg="modSld">
      <pc:chgData name="Becht, Jennifer M CIV USN COMSC NORFOLK VA (USA)" userId="S::jennifer.m.becht.civ@us.navy.mil::ed1e1550-ce43-46be-bcfd-5bbd48aa559b" providerId="AD" clId="Web-{CE7FD6FF-3759-4918-82B9-6D23F90EF61B}" dt="2023-04-04T16:49:10.297" v="19" actId="1076"/>
      <pc:docMkLst>
        <pc:docMk/>
      </pc:docMkLst>
      <pc:sldChg chg="addSp delSp modSp">
        <pc:chgData name="Becht, Jennifer M CIV USN COMSC NORFOLK VA (USA)" userId="S::jennifer.m.becht.civ@us.navy.mil::ed1e1550-ce43-46be-bcfd-5bbd48aa559b" providerId="AD" clId="Web-{CE7FD6FF-3759-4918-82B9-6D23F90EF61B}" dt="2023-04-04T16:49:10.297" v="19" actId="1076"/>
        <pc:sldMkLst>
          <pc:docMk/>
          <pc:sldMk cId="2827481250" sldId="338"/>
        </pc:sldMkLst>
        <pc:spChg chg="add del mod">
          <ac:chgData name="Becht, Jennifer M CIV USN COMSC NORFOLK VA (USA)" userId="S::jennifer.m.becht.civ@us.navy.mil::ed1e1550-ce43-46be-bcfd-5bbd48aa559b" providerId="AD" clId="Web-{CE7FD6FF-3759-4918-82B9-6D23F90EF61B}" dt="2023-04-04T16:48:42.734" v="12"/>
          <ac:spMkLst>
            <pc:docMk/>
            <pc:sldMk cId="2827481250" sldId="338"/>
            <ac:spMk id="5" creationId="{A23FD7D7-FFCA-D30A-B0AD-8A59F65171A9}"/>
          </ac:spMkLst>
        </pc:spChg>
        <pc:spChg chg="del">
          <ac:chgData name="Becht, Jennifer M CIV USN COMSC NORFOLK VA (USA)" userId="S::jennifer.m.becht.civ@us.navy.mil::ed1e1550-ce43-46be-bcfd-5bbd48aa559b" providerId="AD" clId="Web-{CE7FD6FF-3759-4918-82B9-6D23F90EF61B}" dt="2023-04-04T16:43:23.416" v="3"/>
          <ac:spMkLst>
            <pc:docMk/>
            <pc:sldMk cId="2827481250" sldId="338"/>
            <ac:spMk id="6" creationId="{69CCD51D-1197-DA14-0C66-6BF38AE1E743}"/>
          </ac:spMkLst>
        </pc:spChg>
        <pc:picChg chg="add mod ord">
          <ac:chgData name="Becht, Jennifer M CIV USN COMSC NORFOLK VA (USA)" userId="S::jennifer.m.becht.civ@us.navy.mil::ed1e1550-ce43-46be-bcfd-5bbd48aa559b" providerId="AD" clId="Web-{CE7FD6FF-3759-4918-82B9-6D23F90EF61B}" dt="2023-04-04T16:43:47.573" v="10" actId="1076"/>
          <ac:picMkLst>
            <pc:docMk/>
            <pc:sldMk cId="2827481250" sldId="338"/>
            <ac:picMk id="2" creationId="{C352315F-C428-D2FC-F6CC-B944620D7578}"/>
          </ac:picMkLst>
        </pc:picChg>
        <pc:picChg chg="del mod">
          <ac:chgData name="Becht, Jennifer M CIV USN COMSC NORFOLK VA (USA)" userId="S::jennifer.m.becht.civ@us.navy.mil::ed1e1550-ce43-46be-bcfd-5bbd48aa559b" providerId="AD" clId="Web-{CE7FD6FF-3759-4918-82B9-6D23F90EF61B}" dt="2023-04-04T16:48:40.531" v="11"/>
          <ac:picMkLst>
            <pc:docMk/>
            <pc:sldMk cId="2827481250" sldId="338"/>
            <ac:picMk id="7" creationId="{B65CE04F-0663-8727-CCF4-DD64F13BBE4C}"/>
          </ac:picMkLst>
        </pc:picChg>
        <pc:picChg chg="add mod ord">
          <ac:chgData name="Becht, Jennifer M CIV USN COMSC NORFOLK VA (USA)" userId="S::jennifer.m.becht.civ@us.navy.mil::ed1e1550-ce43-46be-bcfd-5bbd48aa559b" providerId="AD" clId="Web-{CE7FD6FF-3759-4918-82B9-6D23F90EF61B}" dt="2023-04-04T16:49:10.297" v="19" actId="1076"/>
          <ac:picMkLst>
            <pc:docMk/>
            <pc:sldMk cId="2827481250" sldId="338"/>
            <ac:picMk id="8" creationId="{328E03ED-B172-0F9E-3CBA-92182C0DE6F5}"/>
          </ac:picMkLst>
        </pc:picChg>
      </pc:sldChg>
    </pc:docChg>
  </pc:docChgLst>
  <pc:docChgLst>
    <pc:chgData name="Becht, Jennifer M CIV USN COMSC NORFOLK VA (USA)" userId="S::jennifer.m.becht.civ@us.navy.mil::ed1e1550-ce43-46be-bcfd-5bbd48aa559b" providerId="AD" clId="Web-{19AD14A3-3EE5-4246-9938-684CC9785AC0}"/>
    <pc:docChg chg="addSld modSld sldOrd">
      <pc:chgData name="Becht, Jennifer M CIV USN COMSC NORFOLK VA (USA)" userId="S::jennifer.m.becht.civ@us.navy.mil::ed1e1550-ce43-46be-bcfd-5bbd48aa559b" providerId="AD" clId="Web-{19AD14A3-3EE5-4246-9938-684CC9785AC0}" dt="2023-04-04T15:28:27.935" v="36" actId="14100"/>
      <pc:docMkLst>
        <pc:docMk/>
      </pc:docMkLst>
      <pc:sldChg chg="addSp delSp modSp new ord">
        <pc:chgData name="Becht, Jennifer M CIV USN COMSC NORFOLK VA (USA)" userId="S::jennifer.m.becht.civ@us.navy.mil::ed1e1550-ce43-46be-bcfd-5bbd48aa559b" providerId="AD" clId="Web-{19AD14A3-3EE5-4246-9938-684CC9785AC0}" dt="2023-04-04T15:28:27.935" v="36" actId="14100"/>
        <pc:sldMkLst>
          <pc:docMk/>
          <pc:sldMk cId="2827481250" sldId="338"/>
        </pc:sldMkLst>
        <pc:spChg chg="del">
          <ac:chgData name="Becht, Jennifer M CIV USN COMSC NORFOLK VA (USA)" userId="S::jennifer.m.becht.civ@us.navy.mil::ed1e1550-ce43-46be-bcfd-5bbd48aa559b" providerId="AD" clId="Web-{19AD14A3-3EE5-4246-9938-684CC9785AC0}" dt="2023-04-04T15:26:18.573" v="27"/>
          <ac:spMkLst>
            <pc:docMk/>
            <pc:sldMk cId="2827481250" sldId="338"/>
            <ac:spMk id="2" creationId="{DC431A5A-6231-70AF-A393-798B492373C9}"/>
          </ac:spMkLst>
        </pc:spChg>
        <pc:spChg chg="del">
          <ac:chgData name="Becht, Jennifer M CIV USN COMSC NORFOLK VA (USA)" userId="S::jennifer.m.becht.civ@us.navy.mil::ed1e1550-ce43-46be-bcfd-5bbd48aa559b" providerId="AD" clId="Web-{19AD14A3-3EE5-4246-9938-684CC9785AC0}" dt="2023-04-04T15:27:58.044" v="28"/>
          <ac:spMkLst>
            <pc:docMk/>
            <pc:sldMk cId="2827481250" sldId="338"/>
            <ac:spMk id="3" creationId="{4A626082-6977-4054-3162-41C22A62943F}"/>
          </ac:spMkLst>
        </pc:spChg>
        <pc:spChg chg="mod">
          <ac:chgData name="Becht, Jennifer M CIV USN COMSC NORFOLK VA (USA)" userId="S::jennifer.m.becht.civ@us.navy.mil::ed1e1550-ce43-46be-bcfd-5bbd48aa559b" providerId="AD" clId="Web-{19AD14A3-3EE5-4246-9938-684CC9785AC0}" dt="2023-04-04T15:26:14.354" v="26" actId="20577"/>
          <ac:spMkLst>
            <pc:docMk/>
            <pc:sldMk cId="2827481250" sldId="338"/>
            <ac:spMk id="4" creationId="{FAA9D9DF-473C-0B16-8B15-115FF9AD88D3}"/>
          </ac:spMkLst>
        </pc:spChg>
        <pc:spChg chg="del">
          <ac:chgData name="Becht, Jennifer M CIV USN COMSC NORFOLK VA (USA)" userId="S::jennifer.m.becht.civ@us.navy.mil::ed1e1550-ce43-46be-bcfd-5bbd48aa559b" providerId="AD" clId="Web-{19AD14A3-3EE5-4246-9938-684CC9785AC0}" dt="2023-04-04T15:28:18.747" v="34"/>
          <ac:spMkLst>
            <pc:docMk/>
            <pc:sldMk cId="2827481250" sldId="338"/>
            <ac:spMk id="5" creationId="{9A666311-D400-90ED-3FCB-82425D4D8F35}"/>
          </ac:spMkLst>
        </pc:spChg>
        <pc:picChg chg="add mod ord">
          <ac:chgData name="Becht, Jennifer M CIV USN COMSC NORFOLK VA (USA)" userId="S::jennifer.m.becht.civ@us.navy.mil::ed1e1550-ce43-46be-bcfd-5bbd48aa559b" providerId="AD" clId="Web-{19AD14A3-3EE5-4246-9938-684CC9785AC0}" dt="2023-04-04T15:28:27.935" v="36" actId="14100"/>
          <ac:picMkLst>
            <pc:docMk/>
            <pc:sldMk cId="2827481250" sldId="338"/>
            <ac:picMk id="7" creationId="{B65CE04F-0663-8727-CCF4-DD64F13BBE4C}"/>
          </ac:picMkLst>
        </pc:picChg>
      </pc:sldChg>
    </pc:docChg>
  </pc:docChgLst>
  <pc:docChgLst>
    <pc:chgData name="Nguyen, Trucmy T CIV USN COMSC NORFOLK VA (USA)" userId="S::trucmy.t.nguyen.civ@us.navy.mil::68c06a9a-3469-453d-9cee-f44780289a20" providerId="AD" clId="Web-{5DCE1AF8-6B34-4BB8-8357-8D2BA3F9D77F}"/>
    <pc:docChg chg="modSld">
      <pc:chgData name="Nguyen, Trucmy T CIV USN COMSC NORFOLK VA (USA)" userId="S::trucmy.t.nguyen.civ@us.navy.mil::68c06a9a-3469-453d-9cee-f44780289a20" providerId="AD" clId="Web-{5DCE1AF8-6B34-4BB8-8357-8D2BA3F9D77F}" dt="2023-03-22T19:23:42.346" v="335" actId="1076"/>
      <pc:docMkLst>
        <pc:docMk/>
      </pc:docMkLst>
      <pc:sldChg chg="modSp modNotes">
        <pc:chgData name="Nguyen, Trucmy T CIV USN COMSC NORFOLK VA (USA)" userId="S::trucmy.t.nguyen.civ@us.navy.mil::68c06a9a-3469-453d-9cee-f44780289a20" providerId="AD" clId="Web-{5DCE1AF8-6B34-4BB8-8357-8D2BA3F9D77F}" dt="2023-03-22T19:23:10.861" v="326"/>
        <pc:sldMkLst>
          <pc:docMk/>
          <pc:sldMk cId="2662887098" sldId="289"/>
        </pc:sldMkLst>
        <pc:picChg chg="mod">
          <ac:chgData name="Nguyen, Trucmy T CIV USN COMSC NORFOLK VA (USA)" userId="S::trucmy.t.nguyen.civ@us.navy.mil::68c06a9a-3469-453d-9cee-f44780289a20" providerId="AD" clId="Web-{5DCE1AF8-6B34-4BB8-8357-8D2BA3F9D77F}" dt="2023-03-22T17:44:55.867" v="1" actId="1076"/>
          <ac:picMkLst>
            <pc:docMk/>
            <pc:sldMk cId="2662887098" sldId="289"/>
            <ac:picMk id="8" creationId="{A77BF923-AC87-57FC-2196-226D676034AE}"/>
          </ac:picMkLst>
        </pc:picChg>
      </pc:sldChg>
      <pc:sldChg chg="modNotes">
        <pc:chgData name="Nguyen, Trucmy T CIV USN COMSC NORFOLK VA (USA)" userId="S::trucmy.t.nguyen.civ@us.navy.mil::68c06a9a-3469-453d-9cee-f44780289a20" providerId="AD" clId="Web-{5DCE1AF8-6B34-4BB8-8357-8D2BA3F9D77F}" dt="2023-03-22T19:01:21.341" v="265"/>
        <pc:sldMkLst>
          <pc:docMk/>
          <pc:sldMk cId="185851968" sldId="290"/>
        </pc:sldMkLst>
      </pc:sldChg>
      <pc:sldChg chg="modSp modNotes">
        <pc:chgData name="Nguyen, Trucmy T CIV USN COMSC NORFOLK VA (USA)" userId="S::trucmy.t.nguyen.civ@us.navy.mil::68c06a9a-3469-453d-9cee-f44780289a20" providerId="AD" clId="Web-{5DCE1AF8-6B34-4BB8-8357-8D2BA3F9D77F}" dt="2023-03-22T19:23:42.346" v="335" actId="1076"/>
        <pc:sldMkLst>
          <pc:docMk/>
          <pc:sldMk cId="3622583424" sldId="291"/>
        </pc:sldMkLst>
        <pc:picChg chg="mod">
          <ac:chgData name="Nguyen, Trucmy T CIV USN COMSC NORFOLK VA (USA)" userId="S::trucmy.t.nguyen.civ@us.navy.mil::68c06a9a-3469-453d-9cee-f44780289a20" providerId="AD" clId="Web-{5DCE1AF8-6B34-4BB8-8357-8D2BA3F9D77F}" dt="2023-03-22T19:23:29.611" v="331" actId="1076"/>
          <ac:picMkLst>
            <pc:docMk/>
            <pc:sldMk cId="3622583424" sldId="291"/>
            <ac:picMk id="3" creationId="{2B91D4FB-80AF-C45B-8D79-CB813F24D236}"/>
          </ac:picMkLst>
        </pc:picChg>
        <pc:picChg chg="mod">
          <ac:chgData name="Nguyen, Trucmy T CIV USN COMSC NORFOLK VA (USA)" userId="S::trucmy.t.nguyen.civ@us.navy.mil::68c06a9a-3469-453d-9cee-f44780289a20" providerId="AD" clId="Web-{5DCE1AF8-6B34-4BB8-8357-8D2BA3F9D77F}" dt="2023-03-22T19:23:31.924" v="332" actId="1076"/>
          <ac:picMkLst>
            <pc:docMk/>
            <pc:sldMk cId="3622583424" sldId="291"/>
            <ac:picMk id="5" creationId="{F6E49308-D3F7-27D7-383D-B23F2A68D281}"/>
          </ac:picMkLst>
        </pc:picChg>
        <pc:picChg chg="mod">
          <ac:chgData name="Nguyen, Trucmy T CIV USN COMSC NORFOLK VA (USA)" userId="S::trucmy.t.nguyen.civ@us.navy.mil::68c06a9a-3469-453d-9cee-f44780289a20" providerId="AD" clId="Web-{5DCE1AF8-6B34-4BB8-8357-8D2BA3F9D77F}" dt="2023-03-22T19:23:19.689" v="327" actId="1076"/>
          <ac:picMkLst>
            <pc:docMk/>
            <pc:sldMk cId="3622583424" sldId="291"/>
            <ac:picMk id="6" creationId="{760F0BE9-7AAB-D6C2-7DF1-70B2372BD4F1}"/>
          </ac:picMkLst>
        </pc:picChg>
        <pc:picChg chg="mod">
          <ac:chgData name="Nguyen, Trucmy T CIV USN COMSC NORFOLK VA (USA)" userId="S::trucmy.t.nguyen.civ@us.navy.mil::68c06a9a-3469-453d-9cee-f44780289a20" providerId="AD" clId="Web-{5DCE1AF8-6B34-4BB8-8357-8D2BA3F9D77F}" dt="2023-03-22T19:23:35.689" v="334" actId="1076"/>
          <ac:picMkLst>
            <pc:docMk/>
            <pc:sldMk cId="3622583424" sldId="291"/>
            <ac:picMk id="8" creationId="{DBB83BE9-7F86-E13B-4899-9BE12C51E0F2}"/>
          </ac:picMkLst>
        </pc:picChg>
        <pc:picChg chg="mod">
          <ac:chgData name="Nguyen, Trucmy T CIV USN COMSC NORFOLK VA (USA)" userId="S::trucmy.t.nguyen.civ@us.navy.mil::68c06a9a-3469-453d-9cee-f44780289a20" providerId="AD" clId="Web-{5DCE1AF8-6B34-4BB8-8357-8D2BA3F9D77F}" dt="2023-03-22T19:23:42.346" v="335" actId="1076"/>
          <ac:picMkLst>
            <pc:docMk/>
            <pc:sldMk cId="3622583424" sldId="291"/>
            <ac:picMk id="10" creationId="{9DFE50C3-7DF3-F600-4D43-60FA09DCDE61}"/>
          </ac:picMkLst>
        </pc:picChg>
      </pc:sldChg>
    </pc:docChg>
  </pc:docChgLst>
  <pc:docChgLst>
    <pc:chgData name="Collandra, Hillary S LCDR USN COMSC PAC SAN DIEGO (USA)" userId="S::hillary.s.collandra.mil@us.navy.mil::9e692f6f-2b7c-436d-ad38-dd93d43a0537" providerId="AD" clId="Web-{A062E9DE-1F2B-76F1-5E9B-AE7E195FB9F3}"/>
    <pc:docChg chg="modSld">
      <pc:chgData name="Collandra, Hillary S LCDR USN COMSC PAC SAN DIEGO (USA)" userId="S::hillary.s.collandra.mil@us.navy.mil::9e692f6f-2b7c-436d-ad38-dd93d43a0537" providerId="AD" clId="Web-{A062E9DE-1F2B-76F1-5E9B-AE7E195FB9F3}" dt="2023-07-20T23:49:09.405" v="2" actId="1076"/>
      <pc:docMkLst>
        <pc:docMk/>
      </pc:docMkLst>
      <pc:sldChg chg="modSp">
        <pc:chgData name="Collandra, Hillary S LCDR USN COMSC PAC SAN DIEGO (USA)" userId="S::hillary.s.collandra.mil@us.navy.mil::9e692f6f-2b7c-436d-ad38-dd93d43a0537" providerId="AD" clId="Web-{A062E9DE-1F2B-76F1-5E9B-AE7E195FB9F3}" dt="2023-07-20T23:48:22.872" v="0" actId="14100"/>
        <pc:sldMkLst>
          <pc:docMk/>
          <pc:sldMk cId="3803015146" sldId="269"/>
        </pc:sldMkLst>
        <pc:spChg chg="mod">
          <ac:chgData name="Collandra, Hillary S LCDR USN COMSC PAC SAN DIEGO (USA)" userId="S::hillary.s.collandra.mil@us.navy.mil::9e692f6f-2b7c-436d-ad38-dd93d43a0537" providerId="AD" clId="Web-{A062E9DE-1F2B-76F1-5E9B-AE7E195FB9F3}" dt="2023-07-20T23:48:22.872" v="0" actId="14100"/>
          <ac:spMkLst>
            <pc:docMk/>
            <pc:sldMk cId="3803015146" sldId="269"/>
            <ac:spMk id="2" creationId="{00000000-0000-0000-0000-000000000000}"/>
          </ac:spMkLst>
        </pc:spChg>
      </pc:sldChg>
      <pc:sldChg chg="modSp">
        <pc:chgData name="Collandra, Hillary S LCDR USN COMSC PAC SAN DIEGO (USA)" userId="S::hillary.s.collandra.mil@us.navy.mil::9e692f6f-2b7c-436d-ad38-dd93d43a0537" providerId="AD" clId="Web-{A062E9DE-1F2B-76F1-5E9B-AE7E195FB9F3}" dt="2023-07-20T23:49:09.405" v="2" actId="1076"/>
        <pc:sldMkLst>
          <pc:docMk/>
          <pc:sldMk cId="189399750" sldId="351"/>
        </pc:sldMkLst>
        <pc:picChg chg="mod">
          <ac:chgData name="Collandra, Hillary S LCDR USN COMSC PAC SAN DIEGO (USA)" userId="S::hillary.s.collandra.mil@us.navy.mil::9e692f6f-2b7c-436d-ad38-dd93d43a0537" providerId="AD" clId="Web-{A062E9DE-1F2B-76F1-5E9B-AE7E195FB9F3}" dt="2023-07-20T23:49:09.405" v="2" actId="1076"/>
          <ac:picMkLst>
            <pc:docMk/>
            <pc:sldMk cId="189399750" sldId="351"/>
            <ac:picMk id="3" creationId="{00000000-0000-0000-0000-000000000000}"/>
          </ac:picMkLst>
        </pc:picChg>
      </pc:sldChg>
    </pc:docChg>
  </pc:docChgLst>
  <pc:docChgLst>
    <pc:chgData name="Becht, Jennifer M CIV USN COMSC NORFOLK VA (USA)" userId="S::jennifer.m.becht.civ@us.navy.mil::ed1e1550-ce43-46be-bcfd-5bbd48aa559b" providerId="AD" clId="Web-{589B37B3-01B7-46BC-8F23-48DB85A0296E}"/>
    <pc:docChg chg="addSld modSld">
      <pc:chgData name="Becht, Jennifer M CIV USN COMSC NORFOLK VA (USA)" userId="S::jennifer.m.becht.civ@us.navy.mil::ed1e1550-ce43-46be-bcfd-5bbd48aa559b" providerId="AD" clId="Web-{589B37B3-01B7-46BC-8F23-48DB85A0296E}" dt="2023-04-17T16:18:05.387" v="101"/>
      <pc:docMkLst>
        <pc:docMk/>
      </pc:docMkLst>
      <pc:sldChg chg="modSp">
        <pc:chgData name="Becht, Jennifer M CIV USN COMSC NORFOLK VA (USA)" userId="S::jennifer.m.becht.civ@us.navy.mil::ed1e1550-ce43-46be-bcfd-5bbd48aa559b" providerId="AD" clId="Web-{589B37B3-01B7-46BC-8F23-48DB85A0296E}" dt="2023-04-17T16:13:56.701" v="65" actId="20577"/>
        <pc:sldMkLst>
          <pc:docMk/>
          <pc:sldMk cId="143968872" sldId="311"/>
        </pc:sldMkLst>
        <pc:spChg chg="mod">
          <ac:chgData name="Becht, Jennifer M CIV USN COMSC NORFOLK VA (USA)" userId="S::jennifer.m.becht.civ@us.navy.mil::ed1e1550-ce43-46be-bcfd-5bbd48aa559b" providerId="AD" clId="Web-{589B37B3-01B7-46BC-8F23-48DB85A0296E}" dt="2023-04-17T16:13:56.701" v="65" actId="20577"/>
          <ac:spMkLst>
            <pc:docMk/>
            <pc:sldMk cId="143968872" sldId="311"/>
            <ac:spMk id="2" creationId="{24DD727E-3F1B-8D6E-A3A5-788171899553}"/>
          </ac:spMkLst>
        </pc:spChg>
      </pc:sldChg>
      <pc:sldChg chg="modSp">
        <pc:chgData name="Becht, Jennifer M CIV USN COMSC NORFOLK VA (USA)" userId="S::jennifer.m.becht.civ@us.navy.mil::ed1e1550-ce43-46be-bcfd-5bbd48aa559b" providerId="AD" clId="Web-{589B37B3-01B7-46BC-8F23-48DB85A0296E}" dt="2023-04-17T16:16:34.366" v="71" actId="20577"/>
        <pc:sldMkLst>
          <pc:docMk/>
          <pc:sldMk cId="3585069137" sldId="316"/>
        </pc:sldMkLst>
        <pc:spChg chg="mod">
          <ac:chgData name="Becht, Jennifer M CIV USN COMSC NORFOLK VA (USA)" userId="S::jennifer.m.becht.civ@us.navy.mil::ed1e1550-ce43-46be-bcfd-5bbd48aa559b" providerId="AD" clId="Web-{589B37B3-01B7-46BC-8F23-48DB85A0296E}" dt="2023-04-17T16:16:34.366" v="71" actId="20577"/>
          <ac:spMkLst>
            <pc:docMk/>
            <pc:sldMk cId="3585069137" sldId="316"/>
            <ac:spMk id="2" creationId="{DABE711E-E113-B584-5C96-3B46DA4DA03F}"/>
          </ac:spMkLst>
        </pc:spChg>
      </pc:sldChg>
      <pc:sldChg chg="modSp">
        <pc:chgData name="Becht, Jennifer M CIV USN COMSC NORFOLK VA (USA)" userId="S::jennifer.m.becht.civ@us.navy.mil::ed1e1550-ce43-46be-bcfd-5bbd48aa559b" providerId="AD" clId="Web-{589B37B3-01B7-46BC-8F23-48DB85A0296E}" dt="2023-04-17T16:11:40.662" v="59" actId="20577"/>
        <pc:sldMkLst>
          <pc:docMk/>
          <pc:sldMk cId="3845013703" sldId="341"/>
        </pc:sldMkLst>
        <pc:spChg chg="mod">
          <ac:chgData name="Becht, Jennifer M CIV USN COMSC NORFOLK VA (USA)" userId="S::jennifer.m.becht.civ@us.navy.mil::ed1e1550-ce43-46be-bcfd-5bbd48aa559b" providerId="AD" clId="Web-{589B37B3-01B7-46BC-8F23-48DB85A0296E}" dt="2023-04-17T16:11:40.662" v="59" actId="20577"/>
          <ac:spMkLst>
            <pc:docMk/>
            <pc:sldMk cId="3845013703" sldId="341"/>
            <ac:spMk id="6" creationId="{8F5C0C6B-EBAD-B751-A93E-1467DEB03346}"/>
          </ac:spMkLst>
        </pc:spChg>
      </pc:sldChg>
      <pc:sldChg chg="addSp delSp">
        <pc:chgData name="Becht, Jennifer M CIV USN COMSC NORFOLK VA (USA)" userId="S::jennifer.m.becht.civ@us.navy.mil::ed1e1550-ce43-46be-bcfd-5bbd48aa559b" providerId="AD" clId="Web-{589B37B3-01B7-46BC-8F23-48DB85A0296E}" dt="2023-04-17T16:12:21.946" v="63"/>
        <pc:sldMkLst>
          <pc:docMk/>
          <pc:sldMk cId="441410582" sldId="343"/>
        </pc:sldMkLst>
        <pc:spChg chg="add del">
          <ac:chgData name="Becht, Jennifer M CIV USN COMSC NORFOLK VA (USA)" userId="S::jennifer.m.becht.civ@us.navy.mil::ed1e1550-ce43-46be-bcfd-5bbd48aa559b" providerId="AD" clId="Web-{589B37B3-01B7-46BC-8F23-48DB85A0296E}" dt="2023-04-17T16:12:20.477" v="61"/>
          <ac:spMkLst>
            <pc:docMk/>
            <pc:sldMk cId="441410582" sldId="343"/>
            <ac:spMk id="2" creationId="{2DDAE15B-9619-1260-A47C-0A1930EDFEA5}"/>
          </ac:spMkLst>
        </pc:spChg>
        <pc:spChg chg="add del">
          <ac:chgData name="Becht, Jennifer M CIV USN COMSC NORFOLK VA (USA)" userId="S::jennifer.m.becht.civ@us.navy.mil::ed1e1550-ce43-46be-bcfd-5bbd48aa559b" providerId="AD" clId="Web-{589B37B3-01B7-46BC-8F23-48DB85A0296E}" dt="2023-04-17T16:12:21.946" v="63"/>
          <ac:spMkLst>
            <pc:docMk/>
            <pc:sldMk cId="441410582" sldId="343"/>
            <ac:spMk id="3" creationId="{2E3D8BA9-5EEB-CB45-136A-E7111216611C}"/>
          </ac:spMkLst>
        </pc:spChg>
      </pc:sldChg>
      <pc:sldChg chg="delSp modSp add replId">
        <pc:chgData name="Becht, Jennifer M CIV USN COMSC NORFOLK VA (USA)" userId="S::jennifer.m.becht.civ@us.navy.mil::ed1e1550-ce43-46be-bcfd-5bbd48aa559b" providerId="AD" clId="Web-{589B37B3-01B7-46BC-8F23-48DB85A0296E}" dt="2023-04-17T16:18:05.387" v="101"/>
        <pc:sldMkLst>
          <pc:docMk/>
          <pc:sldMk cId="1789197217" sldId="348"/>
        </pc:sldMkLst>
        <pc:spChg chg="mod">
          <ac:chgData name="Becht, Jennifer M CIV USN COMSC NORFOLK VA (USA)" userId="S::jennifer.m.becht.civ@us.navy.mil::ed1e1550-ce43-46be-bcfd-5bbd48aa559b" providerId="AD" clId="Web-{589B37B3-01B7-46BC-8F23-48DB85A0296E}" dt="2023-04-17T16:17:58.230" v="99" actId="20577"/>
          <ac:spMkLst>
            <pc:docMk/>
            <pc:sldMk cId="1789197217" sldId="348"/>
            <ac:spMk id="2" creationId="{DABE711E-E113-B584-5C96-3B46DA4DA03F}"/>
          </ac:spMkLst>
        </pc:spChg>
        <pc:spChg chg="del">
          <ac:chgData name="Becht, Jennifer M CIV USN COMSC NORFOLK VA (USA)" userId="S::jennifer.m.becht.civ@us.navy.mil::ed1e1550-ce43-46be-bcfd-5bbd48aa559b" providerId="AD" clId="Web-{589B37B3-01B7-46BC-8F23-48DB85A0296E}" dt="2023-04-17T16:18:05.387" v="101"/>
          <ac:spMkLst>
            <pc:docMk/>
            <pc:sldMk cId="1789197217" sldId="348"/>
            <ac:spMk id="3" creationId="{80ACADE2-CDD9-4A3B-9DAE-00700D16C05D}"/>
          </ac:spMkLst>
        </pc:spChg>
        <pc:spChg chg="del">
          <ac:chgData name="Becht, Jennifer M CIV USN COMSC NORFOLK VA (USA)" userId="S::jennifer.m.becht.civ@us.navy.mil::ed1e1550-ce43-46be-bcfd-5bbd48aa559b" providerId="AD" clId="Web-{589B37B3-01B7-46BC-8F23-48DB85A0296E}" dt="2023-04-17T16:18:03.199" v="100"/>
          <ac:spMkLst>
            <pc:docMk/>
            <pc:sldMk cId="1789197217" sldId="348"/>
            <ac:spMk id="5" creationId="{AFF53197-32B6-9CE1-6E5D-401F0CAB9FF8}"/>
          </ac:spMkLst>
        </pc:spChg>
      </pc:sldChg>
    </pc:docChg>
  </pc:docChgLst>
  <pc:docChgLst>
    <pc:chgData name="Becht, Jennifer M CIV USN COMSC NORFOLK VA (USA)" userId="S::jennifer.m.becht.civ@us.navy.mil::ed1e1550-ce43-46be-bcfd-5bbd48aa559b" providerId="AD" clId="Web-{BDB2F3E6-8F09-408C-AF8B-92BA268461FE}"/>
    <pc:docChg chg="addSld modSld sldOrd">
      <pc:chgData name="Becht, Jennifer M CIV USN COMSC NORFOLK VA (USA)" userId="S::jennifer.m.becht.civ@us.navy.mil::ed1e1550-ce43-46be-bcfd-5bbd48aa559b" providerId="AD" clId="Web-{BDB2F3E6-8F09-408C-AF8B-92BA268461FE}" dt="2023-04-05T15:30:25.422" v="270" actId="14100"/>
      <pc:docMkLst>
        <pc:docMk/>
      </pc:docMkLst>
      <pc:sldChg chg="modSp">
        <pc:chgData name="Becht, Jennifer M CIV USN COMSC NORFOLK VA (USA)" userId="S::jennifer.m.becht.civ@us.navy.mil::ed1e1550-ce43-46be-bcfd-5bbd48aa559b" providerId="AD" clId="Web-{BDB2F3E6-8F09-408C-AF8B-92BA268461FE}" dt="2023-04-05T15:25:52.268" v="228" actId="20577"/>
        <pc:sldMkLst>
          <pc:docMk/>
          <pc:sldMk cId="100889567" sldId="275"/>
        </pc:sldMkLst>
        <pc:graphicFrameChg chg="modGraphic">
          <ac:chgData name="Becht, Jennifer M CIV USN COMSC NORFOLK VA (USA)" userId="S::jennifer.m.becht.civ@us.navy.mil::ed1e1550-ce43-46be-bcfd-5bbd48aa559b" providerId="AD" clId="Web-{BDB2F3E6-8F09-408C-AF8B-92BA268461FE}" dt="2023-04-05T15:25:52.268" v="228" actId="20577"/>
          <ac:graphicFrameMkLst>
            <pc:docMk/>
            <pc:sldMk cId="100889567" sldId="275"/>
            <ac:graphicFrameMk id="7" creationId="{00000000-0000-0000-0000-000000000000}"/>
          </ac:graphicFrameMkLst>
        </pc:graphicFrameChg>
      </pc:sldChg>
      <pc:sldChg chg="addSp delSp modSp">
        <pc:chgData name="Becht, Jennifer M CIV USN COMSC NORFOLK VA (USA)" userId="S::jennifer.m.becht.civ@us.navy.mil::ed1e1550-ce43-46be-bcfd-5bbd48aa559b" providerId="AD" clId="Web-{BDB2F3E6-8F09-408C-AF8B-92BA268461FE}" dt="2023-04-05T15:30:25.422" v="270" actId="14100"/>
        <pc:sldMkLst>
          <pc:docMk/>
          <pc:sldMk cId="185851968" sldId="290"/>
        </pc:sldMkLst>
        <pc:spChg chg="add del mod">
          <ac:chgData name="Becht, Jennifer M CIV USN COMSC NORFOLK VA (USA)" userId="S::jennifer.m.becht.civ@us.navy.mil::ed1e1550-ce43-46be-bcfd-5bbd48aa559b" providerId="AD" clId="Web-{BDB2F3E6-8F09-408C-AF8B-92BA268461FE}" dt="2023-04-05T15:28:11.931" v="248"/>
          <ac:spMkLst>
            <pc:docMk/>
            <pc:sldMk cId="185851968" sldId="290"/>
            <ac:spMk id="3" creationId="{A229171A-483D-74CE-8F86-1404B2611EF5}"/>
          </ac:spMkLst>
        </pc:spChg>
        <pc:spChg chg="mod">
          <ac:chgData name="Becht, Jennifer M CIV USN COMSC NORFOLK VA (USA)" userId="S::jennifer.m.becht.civ@us.navy.mil::ed1e1550-ce43-46be-bcfd-5bbd48aa559b" providerId="AD" clId="Web-{BDB2F3E6-8F09-408C-AF8B-92BA268461FE}" dt="2023-04-05T15:30:25.422" v="270" actId="14100"/>
          <ac:spMkLst>
            <pc:docMk/>
            <pc:sldMk cId="185851968" sldId="290"/>
            <ac:spMk id="6" creationId="{8F5C0C6B-EBAD-B751-A93E-1467DEB03346}"/>
          </ac:spMkLst>
        </pc:spChg>
        <pc:spChg chg="add mod">
          <ac:chgData name="Becht, Jennifer M CIV USN COMSC NORFOLK VA (USA)" userId="S::jennifer.m.becht.civ@us.navy.mil::ed1e1550-ce43-46be-bcfd-5bbd48aa559b" providerId="AD" clId="Web-{BDB2F3E6-8F09-408C-AF8B-92BA268461FE}" dt="2023-04-05T15:29:01.215" v="256"/>
          <ac:spMkLst>
            <pc:docMk/>
            <pc:sldMk cId="185851968" sldId="290"/>
            <ac:spMk id="10" creationId="{6C14FDAE-D8AC-CE44-160D-86E8E028BAC2}"/>
          </ac:spMkLst>
        </pc:spChg>
        <pc:picChg chg="mod">
          <ac:chgData name="Becht, Jennifer M CIV USN COMSC NORFOLK VA (USA)" userId="S::jennifer.m.becht.civ@us.navy.mil::ed1e1550-ce43-46be-bcfd-5bbd48aa559b" providerId="AD" clId="Web-{BDB2F3E6-8F09-408C-AF8B-92BA268461FE}" dt="2023-04-05T15:29:51.421" v="269" actId="14100"/>
          <ac:picMkLst>
            <pc:docMk/>
            <pc:sldMk cId="185851968" sldId="290"/>
            <ac:picMk id="7" creationId="{B8A45EDF-D383-8827-07C9-9669FCCE4B7A}"/>
          </ac:picMkLst>
        </pc:picChg>
        <pc:picChg chg="add del mod">
          <ac:chgData name="Becht, Jennifer M CIV USN COMSC NORFOLK VA (USA)" userId="S::jennifer.m.becht.civ@us.navy.mil::ed1e1550-ce43-46be-bcfd-5bbd48aa559b" providerId="AD" clId="Web-{BDB2F3E6-8F09-408C-AF8B-92BA268461FE}" dt="2023-04-05T15:29:43.920" v="267" actId="1076"/>
          <ac:picMkLst>
            <pc:docMk/>
            <pc:sldMk cId="185851968" sldId="290"/>
            <ac:picMk id="8" creationId="{52582CAA-FBB4-2DF2-2B67-EDE047B4FDED}"/>
          </ac:picMkLst>
        </pc:picChg>
        <pc:picChg chg="del mod">
          <ac:chgData name="Becht, Jennifer M CIV USN COMSC NORFOLK VA (USA)" userId="S::jennifer.m.becht.civ@us.navy.mil::ed1e1550-ce43-46be-bcfd-5bbd48aa559b" providerId="AD" clId="Web-{BDB2F3E6-8F09-408C-AF8B-92BA268461FE}" dt="2023-04-05T15:29:01.215" v="256"/>
          <ac:picMkLst>
            <pc:docMk/>
            <pc:sldMk cId="185851968" sldId="290"/>
            <ac:picMk id="9" creationId="{3B4BF8B7-A9C1-882F-F4FA-D8CEF5C644E5}"/>
          </ac:picMkLst>
        </pc:picChg>
      </pc:sldChg>
      <pc:sldChg chg="modSp">
        <pc:chgData name="Becht, Jennifer M CIV USN COMSC NORFOLK VA (USA)" userId="S::jennifer.m.becht.civ@us.navy.mil::ed1e1550-ce43-46be-bcfd-5bbd48aa559b" providerId="AD" clId="Web-{BDB2F3E6-8F09-408C-AF8B-92BA268461FE}" dt="2023-04-05T15:13:02.309" v="13" actId="20577"/>
        <pc:sldMkLst>
          <pc:docMk/>
          <pc:sldMk cId="143968872" sldId="311"/>
        </pc:sldMkLst>
        <pc:spChg chg="mod">
          <ac:chgData name="Becht, Jennifer M CIV USN COMSC NORFOLK VA (USA)" userId="S::jennifer.m.becht.civ@us.navy.mil::ed1e1550-ce43-46be-bcfd-5bbd48aa559b" providerId="AD" clId="Web-{BDB2F3E6-8F09-408C-AF8B-92BA268461FE}" dt="2023-04-05T15:13:02.309" v="13" actId="20577"/>
          <ac:spMkLst>
            <pc:docMk/>
            <pc:sldMk cId="143968872" sldId="311"/>
            <ac:spMk id="2" creationId="{24DD727E-3F1B-8D6E-A3A5-788171899553}"/>
          </ac:spMkLst>
        </pc:spChg>
      </pc:sldChg>
      <pc:sldChg chg="addSp delSp modSp">
        <pc:chgData name="Becht, Jennifer M CIV USN COMSC NORFOLK VA (USA)" userId="S::jennifer.m.becht.civ@us.navy.mil::ed1e1550-ce43-46be-bcfd-5bbd48aa559b" providerId="AD" clId="Web-{BDB2F3E6-8F09-408C-AF8B-92BA268461FE}" dt="2023-04-05T15:21:04.364" v="193" actId="20577"/>
        <pc:sldMkLst>
          <pc:docMk/>
          <pc:sldMk cId="2494242427" sldId="335"/>
        </pc:sldMkLst>
        <pc:spChg chg="mod">
          <ac:chgData name="Becht, Jennifer M CIV USN COMSC NORFOLK VA (USA)" userId="S::jennifer.m.becht.civ@us.navy.mil::ed1e1550-ce43-46be-bcfd-5bbd48aa559b" providerId="AD" clId="Web-{BDB2F3E6-8F09-408C-AF8B-92BA268461FE}" dt="2023-04-05T15:21:04.364" v="193" actId="20577"/>
          <ac:spMkLst>
            <pc:docMk/>
            <pc:sldMk cId="2494242427" sldId="335"/>
            <ac:spMk id="2" creationId="{EF4BCAB5-9589-3899-7C53-5F01A33C9DFC}"/>
          </ac:spMkLst>
        </pc:spChg>
        <pc:spChg chg="del">
          <ac:chgData name="Becht, Jennifer M CIV USN COMSC NORFOLK VA (USA)" userId="S::jennifer.m.becht.civ@us.navy.mil::ed1e1550-ce43-46be-bcfd-5bbd48aa559b" providerId="AD" clId="Web-{BDB2F3E6-8F09-408C-AF8B-92BA268461FE}" dt="2023-04-05T15:14:12.016" v="19"/>
          <ac:spMkLst>
            <pc:docMk/>
            <pc:sldMk cId="2494242427" sldId="335"/>
            <ac:spMk id="3" creationId="{B1BB71AC-196F-A830-1E66-2684CC4EE056}"/>
          </ac:spMkLst>
        </pc:spChg>
        <pc:spChg chg="add mod">
          <ac:chgData name="Becht, Jennifer M CIV USN COMSC NORFOLK VA (USA)" userId="S::jennifer.m.becht.civ@us.navy.mil::ed1e1550-ce43-46be-bcfd-5bbd48aa559b" providerId="AD" clId="Web-{BDB2F3E6-8F09-408C-AF8B-92BA268461FE}" dt="2023-04-05T15:14:19.875" v="20"/>
          <ac:spMkLst>
            <pc:docMk/>
            <pc:sldMk cId="2494242427" sldId="335"/>
            <ac:spMk id="15" creationId="{99AC7617-388E-2D5D-48FD-E0D17CF67D3D}"/>
          </ac:spMkLst>
        </pc:spChg>
        <pc:graphicFrameChg chg="add del mod ord modGraphic">
          <ac:chgData name="Becht, Jennifer M CIV USN COMSC NORFOLK VA (USA)" userId="S::jennifer.m.becht.civ@us.navy.mil::ed1e1550-ce43-46be-bcfd-5bbd48aa559b" providerId="AD" clId="Web-{BDB2F3E6-8F09-408C-AF8B-92BA268461FE}" dt="2023-04-05T15:14:19.875" v="20"/>
          <ac:graphicFrameMkLst>
            <pc:docMk/>
            <pc:sldMk cId="2494242427" sldId="335"/>
            <ac:graphicFrameMk id="7" creationId="{9C36464F-975B-9440-AA07-84BA8863A646}"/>
          </ac:graphicFrameMkLst>
        </pc:graphicFrameChg>
      </pc:sldChg>
      <pc:sldChg chg="modSp ord">
        <pc:chgData name="Becht, Jennifer M CIV USN COMSC NORFOLK VA (USA)" userId="S::jennifer.m.becht.civ@us.navy.mil::ed1e1550-ce43-46be-bcfd-5bbd48aa559b" providerId="AD" clId="Web-{BDB2F3E6-8F09-408C-AF8B-92BA268461FE}" dt="2023-04-05T15:24:09.513" v="224"/>
        <pc:sldMkLst>
          <pc:docMk/>
          <pc:sldMk cId="3906176144" sldId="339"/>
        </pc:sldMkLst>
        <pc:spChg chg="mod">
          <ac:chgData name="Becht, Jennifer M CIV USN COMSC NORFOLK VA (USA)" userId="S::jennifer.m.becht.civ@us.navy.mil::ed1e1550-ce43-46be-bcfd-5bbd48aa559b" providerId="AD" clId="Web-{BDB2F3E6-8F09-408C-AF8B-92BA268461FE}" dt="2023-04-05T15:23:45.762" v="223" actId="20577"/>
          <ac:spMkLst>
            <pc:docMk/>
            <pc:sldMk cId="3906176144" sldId="339"/>
            <ac:spMk id="2" creationId="{D5CC6B2B-40E2-3E15-9414-EC635E38DB1F}"/>
          </ac:spMkLst>
        </pc:spChg>
      </pc:sldChg>
      <pc:sldChg chg="modSp new">
        <pc:chgData name="Becht, Jennifer M CIV USN COMSC NORFOLK VA (USA)" userId="S::jennifer.m.becht.civ@us.navy.mil::ed1e1550-ce43-46be-bcfd-5bbd48aa559b" providerId="AD" clId="Web-{BDB2F3E6-8F09-408C-AF8B-92BA268461FE}" dt="2023-04-05T15:11:15.226" v="6" actId="20577"/>
        <pc:sldMkLst>
          <pc:docMk/>
          <pc:sldMk cId="518994605" sldId="340"/>
        </pc:sldMkLst>
        <pc:spChg chg="mod">
          <ac:chgData name="Becht, Jennifer M CIV USN COMSC NORFOLK VA (USA)" userId="S::jennifer.m.becht.civ@us.navy.mil::ed1e1550-ce43-46be-bcfd-5bbd48aa559b" providerId="AD" clId="Web-{BDB2F3E6-8F09-408C-AF8B-92BA268461FE}" dt="2023-04-05T15:11:15.226" v="6" actId="20577"/>
          <ac:spMkLst>
            <pc:docMk/>
            <pc:sldMk cId="518994605" sldId="340"/>
            <ac:spMk id="4" creationId="{78D243B5-C92B-0E8B-A129-C69B53684AA0}"/>
          </ac:spMkLst>
        </pc:spChg>
      </pc:sldChg>
      <pc:sldChg chg="addSp delSp modSp add replId">
        <pc:chgData name="Becht, Jennifer M CIV USN COMSC NORFOLK VA (USA)" userId="S::jennifer.m.becht.civ@us.navy.mil::ed1e1550-ce43-46be-bcfd-5bbd48aa559b" providerId="AD" clId="Web-{BDB2F3E6-8F09-408C-AF8B-92BA268461FE}" dt="2023-04-05T15:28:41.636" v="253" actId="14100"/>
        <pc:sldMkLst>
          <pc:docMk/>
          <pc:sldMk cId="3845013703" sldId="341"/>
        </pc:sldMkLst>
        <pc:spChg chg="add mod">
          <ac:chgData name="Becht, Jennifer M CIV USN COMSC NORFOLK VA (USA)" userId="S::jennifer.m.becht.civ@us.navy.mil::ed1e1550-ce43-46be-bcfd-5bbd48aa559b" providerId="AD" clId="Web-{BDB2F3E6-8F09-408C-AF8B-92BA268461FE}" dt="2023-04-05T15:28:36.981" v="251"/>
          <ac:spMkLst>
            <pc:docMk/>
            <pc:sldMk cId="3845013703" sldId="341"/>
            <ac:spMk id="3" creationId="{EE465F38-3FBB-BCB9-B02D-14DA798D77AE}"/>
          </ac:spMkLst>
        </pc:spChg>
        <pc:spChg chg="mod">
          <ac:chgData name="Becht, Jennifer M CIV USN COMSC NORFOLK VA (USA)" userId="S::jennifer.m.becht.civ@us.navy.mil::ed1e1550-ce43-46be-bcfd-5bbd48aa559b" providerId="AD" clId="Web-{BDB2F3E6-8F09-408C-AF8B-92BA268461FE}" dt="2023-04-05T15:28:35.308" v="250" actId="20577"/>
          <ac:spMkLst>
            <pc:docMk/>
            <pc:sldMk cId="3845013703" sldId="341"/>
            <ac:spMk id="6" creationId="{8F5C0C6B-EBAD-B751-A93E-1467DEB03346}"/>
          </ac:spMkLst>
        </pc:spChg>
        <pc:spChg chg="add mod">
          <ac:chgData name="Becht, Jennifer M CIV USN COMSC NORFOLK VA (USA)" userId="S::jennifer.m.becht.civ@us.navy.mil::ed1e1550-ce43-46be-bcfd-5bbd48aa559b" providerId="AD" clId="Web-{BDB2F3E6-8F09-408C-AF8B-92BA268461FE}" dt="2023-04-05T15:28:37.933" v="252"/>
          <ac:spMkLst>
            <pc:docMk/>
            <pc:sldMk cId="3845013703" sldId="341"/>
            <ac:spMk id="10" creationId="{EC53F6FF-33F5-956E-B26F-AE2F67EFCF7A}"/>
          </ac:spMkLst>
        </pc:spChg>
        <pc:picChg chg="del">
          <ac:chgData name="Becht, Jennifer M CIV USN COMSC NORFOLK VA (USA)" userId="S::jennifer.m.becht.civ@us.navy.mil::ed1e1550-ce43-46be-bcfd-5bbd48aa559b" providerId="AD" clId="Web-{BDB2F3E6-8F09-408C-AF8B-92BA268461FE}" dt="2023-04-05T15:28:36.981" v="251"/>
          <ac:picMkLst>
            <pc:docMk/>
            <pc:sldMk cId="3845013703" sldId="341"/>
            <ac:picMk id="7" creationId="{B8A45EDF-D383-8827-07C9-9669FCCE4B7A}"/>
          </ac:picMkLst>
        </pc:picChg>
        <pc:picChg chg="del">
          <ac:chgData name="Becht, Jennifer M CIV USN COMSC NORFOLK VA (USA)" userId="S::jennifer.m.becht.civ@us.navy.mil::ed1e1550-ce43-46be-bcfd-5bbd48aa559b" providerId="AD" clId="Web-{BDB2F3E6-8F09-408C-AF8B-92BA268461FE}" dt="2023-04-05T15:28:37.933" v="252"/>
          <ac:picMkLst>
            <pc:docMk/>
            <pc:sldMk cId="3845013703" sldId="341"/>
            <ac:picMk id="8" creationId="{52582CAA-FBB4-2DF2-2B67-EDE047B4FDED}"/>
          </ac:picMkLst>
        </pc:picChg>
        <pc:picChg chg="mod">
          <ac:chgData name="Becht, Jennifer M CIV USN COMSC NORFOLK VA (USA)" userId="S::jennifer.m.becht.civ@us.navy.mil::ed1e1550-ce43-46be-bcfd-5bbd48aa559b" providerId="AD" clId="Web-{BDB2F3E6-8F09-408C-AF8B-92BA268461FE}" dt="2023-04-05T15:28:41.636" v="253" actId="14100"/>
          <ac:picMkLst>
            <pc:docMk/>
            <pc:sldMk cId="3845013703" sldId="341"/>
            <ac:picMk id="9" creationId="{3B4BF8B7-A9C1-882F-F4FA-D8CEF5C644E5}"/>
          </ac:picMkLst>
        </pc:picChg>
      </pc:sldChg>
    </pc:docChg>
  </pc:docChgLst>
  <pc:docChgLst>
    <pc:chgData name="Becht, Jennifer M CIV USN COMSC NORFOLK VA (USA)" userId="S::jennifer.m.becht.civ@us.navy.mil::ed1e1550-ce43-46be-bcfd-5bbd48aa559b" providerId="AD" clId="Web-{BFBAB9F6-1C3F-4FCA-A01A-B09D3B72E8BB}"/>
    <pc:docChg chg="modSld sldOrd">
      <pc:chgData name="Becht, Jennifer M CIV USN COMSC NORFOLK VA (USA)" userId="S::jennifer.m.becht.civ@us.navy.mil::ed1e1550-ce43-46be-bcfd-5bbd48aa559b" providerId="AD" clId="Web-{BFBAB9F6-1C3F-4FCA-A01A-B09D3B72E8BB}" dt="2023-04-06T17:15:17.452" v="299" actId="20577"/>
      <pc:docMkLst>
        <pc:docMk/>
      </pc:docMkLst>
      <pc:sldChg chg="addSp delSp modSp modCm">
        <pc:chgData name="Becht, Jennifer M CIV USN COMSC NORFOLK VA (USA)" userId="S::jennifer.m.becht.civ@us.navy.mil::ed1e1550-ce43-46be-bcfd-5bbd48aa559b" providerId="AD" clId="Web-{BFBAB9F6-1C3F-4FCA-A01A-B09D3B72E8BB}" dt="2023-04-06T16:22:16.803" v="21" actId="14100"/>
        <pc:sldMkLst>
          <pc:docMk/>
          <pc:sldMk cId="3191503985" sldId="292"/>
        </pc:sldMkLst>
        <pc:spChg chg="mod">
          <ac:chgData name="Becht, Jennifer M CIV USN COMSC NORFOLK VA (USA)" userId="S::jennifer.m.becht.civ@us.navy.mil::ed1e1550-ce43-46be-bcfd-5bbd48aa559b" providerId="AD" clId="Web-{BFBAB9F6-1C3F-4FCA-A01A-B09D3B72E8BB}" dt="2023-04-06T16:20:46.970" v="2" actId="20577"/>
          <ac:spMkLst>
            <pc:docMk/>
            <pc:sldMk cId="3191503985" sldId="292"/>
            <ac:spMk id="2" creationId="{6553B5E2-7A9D-2FC2-94C0-084E07184015}"/>
          </ac:spMkLst>
        </pc:spChg>
        <pc:spChg chg="add del mod">
          <ac:chgData name="Becht, Jennifer M CIV USN COMSC NORFOLK VA (USA)" userId="S::jennifer.m.becht.civ@us.navy.mil::ed1e1550-ce43-46be-bcfd-5bbd48aa559b" providerId="AD" clId="Web-{BFBAB9F6-1C3F-4FCA-A01A-B09D3B72E8BB}" dt="2023-04-06T16:21:54.693" v="13"/>
          <ac:spMkLst>
            <pc:docMk/>
            <pc:sldMk cId="3191503985" sldId="292"/>
            <ac:spMk id="5" creationId="{50EF434C-FEA0-0E40-EF86-9C0324103A62}"/>
          </ac:spMkLst>
        </pc:spChg>
        <pc:spChg chg="del">
          <ac:chgData name="Becht, Jennifer M CIV USN COMSC NORFOLK VA (USA)" userId="S::jennifer.m.becht.civ@us.navy.mil::ed1e1550-ce43-46be-bcfd-5bbd48aa559b" providerId="AD" clId="Web-{BFBAB9F6-1C3F-4FCA-A01A-B09D3B72E8BB}" dt="2023-04-06T16:20:53.096" v="3"/>
          <ac:spMkLst>
            <pc:docMk/>
            <pc:sldMk cId="3191503985" sldId="292"/>
            <ac:spMk id="6" creationId="{00BC9113-3BDF-C809-525C-8AF5E0EF04C4}"/>
          </ac:spMkLst>
        </pc:spChg>
        <pc:spChg chg="add mod">
          <ac:chgData name="Becht, Jennifer M CIV USN COMSC NORFOLK VA (USA)" userId="S::jennifer.m.becht.civ@us.navy.mil::ed1e1550-ce43-46be-bcfd-5bbd48aa559b" providerId="AD" clId="Web-{BFBAB9F6-1C3F-4FCA-A01A-B09D3B72E8BB}" dt="2023-04-06T16:20:44.048" v="1"/>
          <ac:spMkLst>
            <pc:docMk/>
            <pc:sldMk cId="3191503985" sldId="292"/>
            <ac:spMk id="8" creationId="{804286C1-726A-0811-9AE4-B091D1812733}"/>
          </ac:spMkLst>
        </pc:spChg>
        <pc:spChg chg="add mod">
          <ac:chgData name="Becht, Jennifer M CIV USN COMSC NORFOLK VA (USA)" userId="S::jennifer.m.becht.civ@us.navy.mil::ed1e1550-ce43-46be-bcfd-5bbd48aa559b" providerId="AD" clId="Web-{BFBAB9F6-1C3F-4FCA-A01A-B09D3B72E8BB}" dt="2023-04-06T16:21:17.128" v="11"/>
          <ac:spMkLst>
            <pc:docMk/>
            <pc:sldMk cId="3191503985" sldId="292"/>
            <ac:spMk id="12" creationId="{97FF8477-F1F0-6034-32E1-00A26B641688}"/>
          </ac:spMkLst>
        </pc:spChg>
        <pc:picChg chg="del">
          <ac:chgData name="Becht, Jennifer M CIV USN COMSC NORFOLK VA (USA)" userId="S::jennifer.m.becht.civ@us.navy.mil::ed1e1550-ce43-46be-bcfd-5bbd48aa559b" providerId="AD" clId="Web-{BFBAB9F6-1C3F-4FCA-A01A-B09D3B72E8BB}" dt="2023-04-06T16:20:14.156" v="0"/>
          <ac:picMkLst>
            <pc:docMk/>
            <pc:sldMk cId="3191503985" sldId="292"/>
            <ac:picMk id="9" creationId="{D4E4C8F6-F7DE-2960-A0F9-BA3FC4E1DA4A}"/>
          </ac:picMkLst>
        </pc:picChg>
        <pc:picChg chg="add del mod ord">
          <ac:chgData name="Becht, Jennifer M CIV USN COMSC NORFOLK VA (USA)" userId="S::jennifer.m.becht.civ@us.navy.mil::ed1e1550-ce43-46be-bcfd-5bbd48aa559b" providerId="AD" clId="Web-{BFBAB9F6-1C3F-4FCA-A01A-B09D3B72E8BB}" dt="2023-04-06T16:21:17.128" v="11"/>
          <ac:picMkLst>
            <pc:docMk/>
            <pc:sldMk cId="3191503985" sldId="292"/>
            <ac:picMk id="10" creationId="{772B0ED6-923F-DAEF-02D5-C80148D694DF}"/>
          </ac:picMkLst>
        </pc:picChg>
        <pc:picChg chg="add mod ord">
          <ac:chgData name="Becht, Jennifer M CIV USN COMSC NORFOLK VA (USA)" userId="S::jennifer.m.becht.civ@us.navy.mil::ed1e1550-ce43-46be-bcfd-5bbd48aa559b" providerId="AD" clId="Web-{BFBAB9F6-1C3F-4FCA-A01A-B09D3B72E8BB}" dt="2023-04-06T16:22:16.803" v="21" actId="14100"/>
          <ac:picMkLst>
            <pc:docMk/>
            <pc:sldMk cId="3191503985" sldId="292"/>
            <ac:picMk id="13" creationId="{8D6E0695-D868-A4D0-81F4-6CF577CA040A}"/>
          </ac:picMkLst>
        </pc:picChg>
        <pc:picChg chg="del">
          <ac:chgData name="Becht, Jennifer M CIV USN COMSC NORFOLK VA (USA)" userId="S::jennifer.m.becht.civ@us.navy.mil::ed1e1550-ce43-46be-bcfd-5bbd48aa559b" providerId="AD" clId="Web-{BFBAB9F6-1C3F-4FCA-A01A-B09D3B72E8BB}" dt="2023-04-06T16:20:44.048" v="1"/>
          <ac:picMkLst>
            <pc:docMk/>
            <pc:sldMk cId="3191503985" sldId="292"/>
            <ac:picMk id="19" creationId="{3CE23E5C-1A52-7B8D-14C2-93F80EC34680}"/>
          </ac:picMkLst>
        </pc:picChg>
      </pc:sldChg>
      <pc:sldChg chg="ord">
        <pc:chgData name="Becht, Jennifer M CIV USN COMSC NORFOLK VA (USA)" userId="S::jennifer.m.becht.civ@us.navy.mil::ed1e1550-ce43-46be-bcfd-5bbd48aa559b" providerId="AD" clId="Web-{BFBAB9F6-1C3F-4FCA-A01A-B09D3B72E8BB}" dt="2023-04-06T17:11:53.927" v="285"/>
        <pc:sldMkLst>
          <pc:docMk/>
          <pc:sldMk cId="1735705684" sldId="295"/>
        </pc:sldMkLst>
      </pc:sldChg>
      <pc:sldChg chg="ord">
        <pc:chgData name="Becht, Jennifer M CIV USN COMSC NORFOLK VA (USA)" userId="S::jennifer.m.becht.civ@us.navy.mil::ed1e1550-ce43-46be-bcfd-5bbd48aa559b" providerId="AD" clId="Web-{BFBAB9F6-1C3F-4FCA-A01A-B09D3B72E8BB}" dt="2023-04-06T17:08:44.309" v="247"/>
        <pc:sldMkLst>
          <pc:docMk/>
          <pc:sldMk cId="2917357812" sldId="301"/>
        </pc:sldMkLst>
      </pc:sldChg>
      <pc:sldChg chg="modSp">
        <pc:chgData name="Becht, Jennifer M CIV USN COMSC NORFOLK VA (USA)" userId="S::jennifer.m.becht.civ@us.navy.mil::ed1e1550-ce43-46be-bcfd-5bbd48aa559b" providerId="AD" clId="Web-{BFBAB9F6-1C3F-4FCA-A01A-B09D3B72E8BB}" dt="2023-04-06T17:01:24.618" v="246" actId="20577"/>
        <pc:sldMkLst>
          <pc:docMk/>
          <pc:sldMk cId="3088820108" sldId="332"/>
        </pc:sldMkLst>
        <pc:spChg chg="mod">
          <ac:chgData name="Becht, Jennifer M CIV USN COMSC NORFOLK VA (USA)" userId="S::jennifer.m.becht.civ@us.navy.mil::ed1e1550-ce43-46be-bcfd-5bbd48aa559b" providerId="AD" clId="Web-{BFBAB9F6-1C3F-4FCA-A01A-B09D3B72E8BB}" dt="2023-04-06T17:01:24.618" v="246" actId="20577"/>
          <ac:spMkLst>
            <pc:docMk/>
            <pc:sldMk cId="3088820108" sldId="332"/>
            <ac:spMk id="2" creationId="{52C9E1CB-7681-C94E-AA5B-DCC951143400}"/>
          </ac:spMkLst>
        </pc:spChg>
        <pc:spChg chg="mod">
          <ac:chgData name="Becht, Jennifer M CIV USN COMSC NORFOLK VA (USA)" userId="S::jennifer.m.becht.civ@us.navy.mil::ed1e1550-ce43-46be-bcfd-5bbd48aa559b" providerId="AD" clId="Web-{BFBAB9F6-1C3F-4FCA-A01A-B09D3B72E8BB}" dt="2023-04-06T16:25:10.859" v="61" actId="20577"/>
          <ac:spMkLst>
            <pc:docMk/>
            <pc:sldMk cId="3088820108" sldId="332"/>
            <ac:spMk id="4" creationId="{1D6E61CD-D8AD-CA4C-9F35-9F2A64D8810F}"/>
          </ac:spMkLst>
        </pc:spChg>
      </pc:sldChg>
      <pc:sldChg chg="modSp">
        <pc:chgData name="Becht, Jennifer M CIV USN COMSC NORFOLK VA (USA)" userId="S::jennifer.m.becht.civ@us.navy.mil::ed1e1550-ce43-46be-bcfd-5bbd48aa559b" providerId="AD" clId="Web-{BFBAB9F6-1C3F-4FCA-A01A-B09D3B72E8BB}" dt="2023-04-06T17:15:17.452" v="299" actId="20577"/>
        <pc:sldMkLst>
          <pc:docMk/>
          <pc:sldMk cId="518994605" sldId="340"/>
        </pc:sldMkLst>
        <pc:spChg chg="mod">
          <ac:chgData name="Becht, Jennifer M CIV USN COMSC NORFOLK VA (USA)" userId="S::jennifer.m.becht.civ@us.navy.mil::ed1e1550-ce43-46be-bcfd-5bbd48aa559b" providerId="AD" clId="Web-{BFBAB9F6-1C3F-4FCA-A01A-B09D3B72E8BB}" dt="2023-04-06T17:15:17.452" v="299" actId="20577"/>
          <ac:spMkLst>
            <pc:docMk/>
            <pc:sldMk cId="518994605" sldId="340"/>
            <ac:spMk id="2" creationId="{69C196CE-1622-20DF-0817-5A3C85858AB3}"/>
          </ac:spMkLst>
        </pc:spChg>
        <pc:spChg chg="mod">
          <ac:chgData name="Becht, Jennifer M CIV USN COMSC NORFOLK VA (USA)" userId="S::jennifer.m.becht.civ@us.navy.mil::ed1e1550-ce43-46be-bcfd-5bbd48aa559b" providerId="AD" clId="Web-{BFBAB9F6-1C3F-4FCA-A01A-B09D3B72E8BB}" dt="2023-04-06T17:09:52.296" v="257" actId="20577"/>
          <ac:spMkLst>
            <pc:docMk/>
            <pc:sldMk cId="518994605" sldId="340"/>
            <ac:spMk id="4" creationId="{78D243B5-C92B-0E8B-A129-C69B53684AA0}"/>
          </ac:spMkLst>
        </pc:spChg>
      </pc:sldChg>
    </pc:docChg>
  </pc:docChgLst>
  <pc:docChgLst>
    <pc:chgData name="Becht, Jennifer M CIV USN COMSC NORFOLK VA (USA)" userId="S::jennifer.m.becht.civ@us.navy.mil::ed1e1550-ce43-46be-bcfd-5bbd48aa559b" providerId="AD" clId="Web-{9346E90D-146C-477B-8524-E2DDE15D85C2}"/>
    <pc:docChg chg="modSld">
      <pc:chgData name="Becht, Jennifer M CIV USN COMSC NORFOLK VA (USA)" userId="S::jennifer.m.becht.civ@us.navy.mil::ed1e1550-ce43-46be-bcfd-5bbd48aa559b" providerId="AD" clId="Web-{9346E90D-146C-477B-8524-E2DDE15D85C2}" dt="2023-04-05T13:45:52.625" v="0" actId="20577"/>
      <pc:docMkLst>
        <pc:docMk/>
      </pc:docMkLst>
      <pc:sldChg chg="modSp">
        <pc:chgData name="Becht, Jennifer M CIV USN COMSC NORFOLK VA (USA)" userId="S::jennifer.m.becht.civ@us.navy.mil::ed1e1550-ce43-46be-bcfd-5bbd48aa559b" providerId="AD" clId="Web-{9346E90D-146C-477B-8524-E2DDE15D85C2}" dt="2023-04-05T13:45:52.625" v="0" actId="20577"/>
        <pc:sldMkLst>
          <pc:docMk/>
          <pc:sldMk cId="198028387" sldId="336"/>
        </pc:sldMkLst>
        <pc:spChg chg="mod">
          <ac:chgData name="Becht, Jennifer M CIV USN COMSC NORFOLK VA (USA)" userId="S::jennifer.m.becht.civ@us.navy.mil::ed1e1550-ce43-46be-bcfd-5bbd48aa559b" providerId="AD" clId="Web-{9346E90D-146C-477B-8524-E2DDE15D85C2}" dt="2023-04-05T13:45:52.625" v="0" actId="20577"/>
          <ac:spMkLst>
            <pc:docMk/>
            <pc:sldMk cId="198028387" sldId="336"/>
            <ac:spMk id="2" creationId="{D0C514C5-7E80-6073-638B-FE3094D60A98}"/>
          </ac:spMkLst>
        </pc:spChg>
      </pc:sldChg>
    </pc:docChg>
  </pc:docChgLst>
  <pc:docChgLst>
    <pc:chgData name="Becht, Jennifer M CIV USN COMSC NORFOLK VA (USA)" userId="S::jennifer.m.becht.civ@us.navy.mil::ed1e1550-ce43-46be-bcfd-5bbd48aa559b" providerId="AD" clId="Web-{DE21FAB6-13FC-4A7F-B320-2740BDB14EE2}"/>
    <pc:docChg chg="addSld modSld sldOrd">
      <pc:chgData name="Becht, Jennifer M CIV USN COMSC NORFOLK VA (USA)" userId="S::jennifer.m.becht.civ@us.navy.mil::ed1e1550-ce43-46be-bcfd-5bbd48aa559b" providerId="AD" clId="Web-{DE21FAB6-13FC-4A7F-B320-2740BDB14EE2}" dt="2023-03-24T15:59:00.790" v="111" actId="1076"/>
      <pc:docMkLst>
        <pc:docMk/>
      </pc:docMkLst>
      <pc:sldChg chg="modSp">
        <pc:chgData name="Becht, Jennifer M CIV USN COMSC NORFOLK VA (USA)" userId="S::jennifer.m.becht.civ@us.navy.mil::ed1e1550-ce43-46be-bcfd-5bbd48aa559b" providerId="AD" clId="Web-{DE21FAB6-13FC-4A7F-B320-2740BDB14EE2}" dt="2023-03-24T15:59:00.790" v="111" actId="1076"/>
        <pc:sldMkLst>
          <pc:docMk/>
          <pc:sldMk cId="3191503985" sldId="292"/>
        </pc:sldMkLst>
        <pc:picChg chg="mod">
          <ac:chgData name="Becht, Jennifer M CIV USN COMSC NORFOLK VA (USA)" userId="S::jennifer.m.becht.civ@us.navy.mil::ed1e1550-ce43-46be-bcfd-5bbd48aa559b" providerId="AD" clId="Web-{DE21FAB6-13FC-4A7F-B320-2740BDB14EE2}" dt="2023-03-24T15:58:53.665" v="110" actId="14100"/>
          <ac:picMkLst>
            <pc:docMk/>
            <pc:sldMk cId="3191503985" sldId="292"/>
            <ac:picMk id="9" creationId="{D4E4C8F6-F7DE-2960-A0F9-BA3FC4E1DA4A}"/>
          </ac:picMkLst>
        </pc:picChg>
        <pc:picChg chg="mod">
          <ac:chgData name="Becht, Jennifer M CIV USN COMSC NORFOLK VA (USA)" userId="S::jennifer.m.becht.civ@us.navy.mil::ed1e1550-ce43-46be-bcfd-5bbd48aa559b" providerId="AD" clId="Web-{DE21FAB6-13FC-4A7F-B320-2740BDB14EE2}" dt="2023-03-24T15:59:00.790" v="111" actId="1076"/>
          <ac:picMkLst>
            <pc:docMk/>
            <pc:sldMk cId="3191503985" sldId="292"/>
            <ac:picMk id="19" creationId="{3CE23E5C-1A52-7B8D-14C2-93F80EC34680}"/>
          </ac:picMkLst>
        </pc:picChg>
      </pc:sldChg>
      <pc:sldChg chg="addSp delSp modSp ord">
        <pc:chgData name="Becht, Jennifer M CIV USN COMSC NORFOLK VA (USA)" userId="S::jennifer.m.becht.civ@us.navy.mil::ed1e1550-ce43-46be-bcfd-5bbd48aa559b" providerId="AD" clId="Web-{DE21FAB6-13FC-4A7F-B320-2740BDB14EE2}" dt="2023-03-24T15:51:04.939" v="107"/>
        <pc:sldMkLst>
          <pc:docMk/>
          <pc:sldMk cId="2883046271" sldId="302"/>
        </pc:sldMkLst>
        <pc:spChg chg="del mod">
          <ac:chgData name="Becht, Jennifer M CIV USN COMSC NORFOLK VA (USA)" userId="S::jennifer.m.becht.civ@us.navy.mil::ed1e1550-ce43-46be-bcfd-5bbd48aa559b" providerId="AD" clId="Web-{DE21FAB6-13FC-4A7F-B320-2740BDB14EE2}" dt="2023-03-24T15:45:40.730" v="15"/>
          <ac:spMkLst>
            <pc:docMk/>
            <pc:sldMk cId="2883046271" sldId="302"/>
            <ac:spMk id="2" creationId="{ED6AC1AF-A546-5F9C-D9CB-8F9CE1C4FAE5}"/>
          </ac:spMkLst>
        </pc:spChg>
        <pc:spChg chg="del">
          <ac:chgData name="Becht, Jennifer M CIV USN COMSC NORFOLK VA (USA)" userId="S::jennifer.m.becht.civ@us.navy.mil::ed1e1550-ce43-46be-bcfd-5bbd48aa559b" providerId="AD" clId="Web-{DE21FAB6-13FC-4A7F-B320-2740BDB14EE2}" dt="2023-03-24T15:46:03.731" v="16"/>
          <ac:spMkLst>
            <pc:docMk/>
            <pc:sldMk cId="2883046271" sldId="302"/>
            <ac:spMk id="3" creationId="{1EFB0F09-8742-8C36-CF03-F97FD456277B}"/>
          </ac:spMkLst>
        </pc:spChg>
        <pc:spChg chg="mod">
          <ac:chgData name="Becht, Jennifer M CIV USN COMSC NORFOLK VA (USA)" userId="S::jennifer.m.becht.civ@us.navy.mil::ed1e1550-ce43-46be-bcfd-5bbd48aa559b" providerId="AD" clId="Web-{DE21FAB6-13FC-4A7F-B320-2740BDB14EE2}" dt="2023-03-24T15:45:32.636" v="13" actId="20577"/>
          <ac:spMkLst>
            <pc:docMk/>
            <pc:sldMk cId="2883046271" sldId="302"/>
            <ac:spMk id="4" creationId="{1C1088C0-59F7-A3C9-C1A1-7D7105B6C89F}"/>
          </ac:spMkLst>
        </pc:spChg>
        <pc:picChg chg="add mod ord">
          <ac:chgData name="Becht, Jennifer M CIV USN COMSC NORFOLK VA (USA)" userId="S::jennifer.m.becht.civ@us.navy.mil::ed1e1550-ce43-46be-bcfd-5bbd48aa559b" providerId="AD" clId="Web-{DE21FAB6-13FC-4A7F-B320-2740BDB14EE2}" dt="2023-03-24T15:46:15.418" v="20" actId="1076"/>
          <ac:picMkLst>
            <pc:docMk/>
            <pc:sldMk cId="2883046271" sldId="302"/>
            <ac:picMk id="7" creationId="{873A7F72-ECC8-9DAE-AE8A-36F0B9128684}"/>
          </ac:picMkLst>
        </pc:picChg>
      </pc:sldChg>
      <pc:sldChg chg="addSp delSp modSp new ord">
        <pc:chgData name="Becht, Jennifer M CIV USN COMSC NORFOLK VA (USA)" userId="S::jennifer.m.becht.civ@us.navy.mil::ed1e1550-ce43-46be-bcfd-5bbd48aa559b" providerId="AD" clId="Web-{DE21FAB6-13FC-4A7F-B320-2740BDB14EE2}" dt="2023-03-24T15:51:01.689" v="106"/>
        <pc:sldMkLst>
          <pc:docMk/>
          <pc:sldMk cId="410145239" sldId="328"/>
        </pc:sldMkLst>
        <pc:spChg chg="del">
          <ac:chgData name="Becht, Jennifer M CIV USN COMSC NORFOLK VA (USA)" userId="S::jennifer.m.becht.civ@us.navy.mil::ed1e1550-ce43-46be-bcfd-5bbd48aa559b" providerId="AD" clId="Web-{DE21FAB6-13FC-4A7F-B320-2740BDB14EE2}" dt="2023-03-24T15:46:52.669" v="38"/>
          <ac:spMkLst>
            <pc:docMk/>
            <pc:sldMk cId="410145239" sldId="328"/>
            <ac:spMk id="2" creationId="{A31D4C04-73C3-F15C-3B4D-64CF872854A1}"/>
          </ac:spMkLst>
        </pc:spChg>
        <pc:spChg chg="del">
          <ac:chgData name="Becht, Jennifer M CIV USN COMSC NORFOLK VA (USA)" userId="S::jennifer.m.becht.civ@us.navy.mil::ed1e1550-ce43-46be-bcfd-5bbd48aa559b" providerId="AD" clId="Web-{DE21FAB6-13FC-4A7F-B320-2740BDB14EE2}" dt="2023-03-24T15:47:19.232" v="39"/>
          <ac:spMkLst>
            <pc:docMk/>
            <pc:sldMk cId="410145239" sldId="328"/>
            <ac:spMk id="3" creationId="{D6096625-A0EB-9E1B-E684-04350611C04F}"/>
          </ac:spMkLst>
        </pc:spChg>
        <pc:spChg chg="mod">
          <ac:chgData name="Becht, Jennifer M CIV USN COMSC NORFOLK VA (USA)" userId="S::jennifer.m.becht.civ@us.navy.mil::ed1e1550-ce43-46be-bcfd-5bbd48aa559b" providerId="AD" clId="Web-{DE21FAB6-13FC-4A7F-B320-2740BDB14EE2}" dt="2023-03-24T15:46:45.137" v="37" actId="20577"/>
          <ac:spMkLst>
            <pc:docMk/>
            <pc:sldMk cId="410145239" sldId="328"/>
            <ac:spMk id="4" creationId="{7F85A671-7B88-5708-8E76-836E3AA7E3E5}"/>
          </ac:spMkLst>
        </pc:spChg>
        <pc:picChg chg="add mod ord">
          <ac:chgData name="Becht, Jennifer M CIV USN COMSC NORFOLK VA (USA)" userId="S::jennifer.m.becht.civ@us.navy.mil::ed1e1550-ce43-46be-bcfd-5bbd48aa559b" providerId="AD" clId="Web-{DE21FAB6-13FC-4A7F-B320-2740BDB14EE2}" dt="2023-03-24T15:47:32.873" v="44" actId="1076"/>
          <ac:picMkLst>
            <pc:docMk/>
            <pc:sldMk cId="410145239" sldId="328"/>
            <ac:picMk id="7" creationId="{257D4BE3-119A-AA51-7991-681A37F8864A}"/>
          </ac:picMkLst>
        </pc:picChg>
      </pc:sldChg>
      <pc:sldChg chg="addSp delSp modSp new">
        <pc:chgData name="Becht, Jennifer M CIV USN COMSC NORFOLK VA (USA)" userId="S::jennifer.m.becht.civ@us.navy.mil::ed1e1550-ce43-46be-bcfd-5bbd48aa559b" providerId="AD" clId="Web-{DE21FAB6-13FC-4A7F-B320-2740BDB14EE2}" dt="2023-03-24T15:48:41.983" v="68" actId="14100"/>
        <pc:sldMkLst>
          <pc:docMk/>
          <pc:sldMk cId="2585116988" sldId="329"/>
        </pc:sldMkLst>
        <pc:spChg chg="del">
          <ac:chgData name="Becht, Jennifer M CIV USN COMSC NORFOLK VA (USA)" userId="S::jennifer.m.becht.civ@us.navy.mil::ed1e1550-ce43-46be-bcfd-5bbd48aa559b" providerId="AD" clId="Web-{DE21FAB6-13FC-4A7F-B320-2740BDB14EE2}" dt="2023-03-24T15:48:03.920" v="60"/>
          <ac:spMkLst>
            <pc:docMk/>
            <pc:sldMk cId="2585116988" sldId="329"/>
            <ac:spMk id="2" creationId="{EDEF6BA9-720A-7EB4-D132-65F7F44220DA}"/>
          </ac:spMkLst>
        </pc:spChg>
        <pc:spChg chg="del">
          <ac:chgData name="Becht, Jennifer M CIV USN COMSC NORFOLK VA (USA)" userId="S::jennifer.m.becht.civ@us.navy.mil::ed1e1550-ce43-46be-bcfd-5bbd48aa559b" providerId="AD" clId="Web-{DE21FAB6-13FC-4A7F-B320-2740BDB14EE2}" dt="2023-03-24T15:48:24.483" v="61"/>
          <ac:spMkLst>
            <pc:docMk/>
            <pc:sldMk cId="2585116988" sldId="329"/>
            <ac:spMk id="3" creationId="{933EFC7D-6923-A366-A6F5-C87D25F0D11A}"/>
          </ac:spMkLst>
        </pc:spChg>
        <pc:spChg chg="mod">
          <ac:chgData name="Becht, Jennifer M CIV USN COMSC NORFOLK VA (USA)" userId="S::jennifer.m.becht.civ@us.navy.mil::ed1e1550-ce43-46be-bcfd-5bbd48aa559b" providerId="AD" clId="Web-{DE21FAB6-13FC-4A7F-B320-2740BDB14EE2}" dt="2023-03-24T15:48:37.405" v="66" actId="20577"/>
          <ac:spMkLst>
            <pc:docMk/>
            <pc:sldMk cId="2585116988" sldId="329"/>
            <ac:spMk id="4" creationId="{D9F1356C-64ED-2A61-E9A9-CDD5D58FC7C3}"/>
          </ac:spMkLst>
        </pc:spChg>
        <pc:picChg chg="add mod ord">
          <ac:chgData name="Becht, Jennifer M CIV USN COMSC NORFOLK VA (USA)" userId="S::jennifer.m.becht.civ@us.navy.mil::ed1e1550-ce43-46be-bcfd-5bbd48aa559b" providerId="AD" clId="Web-{DE21FAB6-13FC-4A7F-B320-2740BDB14EE2}" dt="2023-03-24T15:48:41.983" v="68" actId="14100"/>
          <ac:picMkLst>
            <pc:docMk/>
            <pc:sldMk cId="2585116988" sldId="329"/>
            <ac:picMk id="7" creationId="{A585AD6B-D168-57D9-E755-ECD694C8EB79}"/>
          </ac:picMkLst>
        </pc:picChg>
      </pc:sldChg>
      <pc:sldChg chg="addSp delSp modSp new ord">
        <pc:chgData name="Becht, Jennifer M CIV USN COMSC NORFOLK VA (USA)" userId="S::jennifer.m.becht.civ@us.navy.mil::ed1e1550-ce43-46be-bcfd-5bbd48aa559b" providerId="AD" clId="Web-{DE21FAB6-13FC-4A7F-B320-2740BDB14EE2}" dt="2023-03-24T15:50:56.673" v="105"/>
        <pc:sldMkLst>
          <pc:docMk/>
          <pc:sldMk cId="2416068200" sldId="330"/>
        </pc:sldMkLst>
        <pc:spChg chg="del">
          <ac:chgData name="Becht, Jennifer M CIV USN COMSC NORFOLK VA (USA)" userId="S::jennifer.m.becht.civ@us.navy.mil::ed1e1550-ce43-46be-bcfd-5bbd48aa559b" providerId="AD" clId="Web-{DE21FAB6-13FC-4A7F-B320-2740BDB14EE2}" dt="2023-03-24T15:49:10.874" v="81"/>
          <ac:spMkLst>
            <pc:docMk/>
            <pc:sldMk cId="2416068200" sldId="330"/>
            <ac:spMk id="2" creationId="{FCDCD86E-181D-DC26-D561-48CB2D7E455E}"/>
          </ac:spMkLst>
        </pc:spChg>
        <pc:spChg chg="del">
          <ac:chgData name="Becht, Jennifer M CIV USN COMSC NORFOLK VA (USA)" userId="S::jennifer.m.becht.civ@us.navy.mil::ed1e1550-ce43-46be-bcfd-5bbd48aa559b" providerId="AD" clId="Web-{DE21FAB6-13FC-4A7F-B320-2740BDB14EE2}" dt="2023-03-24T15:49:28.562" v="82"/>
          <ac:spMkLst>
            <pc:docMk/>
            <pc:sldMk cId="2416068200" sldId="330"/>
            <ac:spMk id="3" creationId="{AC971C88-6CD8-BB8F-2E36-FF2565F94776}"/>
          </ac:spMkLst>
        </pc:spChg>
        <pc:spChg chg="mod">
          <ac:chgData name="Becht, Jennifer M CIV USN COMSC NORFOLK VA (USA)" userId="S::jennifer.m.becht.civ@us.navy.mil::ed1e1550-ce43-46be-bcfd-5bbd48aa559b" providerId="AD" clId="Web-{DE21FAB6-13FC-4A7F-B320-2740BDB14EE2}" dt="2023-03-24T15:49:07.171" v="80" actId="20577"/>
          <ac:spMkLst>
            <pc:docMk/>
            <pc:sldMk cId="2416068200" sldId="330"/>
            <ac:spMk id="4" creationId="{E7B4ADCC-4BB9-6F60-A144-A65D7709DAFA}"/>
          </ac:spMkLst>
        </pc:spChg>
        <pc:picChg chg="add mod ord">
          <ac:chgData name="Becht, Jennifer M CIV USN COMSC NORFOLK VA (USA)" userId="S::jennifer.m.becht.civ@us.navy.mil::ed1e1550-ce43-46be-bcfd-5bbd48aa559b" providerId="AD" clId="Web-{DE21FAB6-13FC-4A7F-B320-2740BDB14EE2}" dt="2023-03-24T15:49:37.953" v="86" actId="1076"/>
          <ac:picMkLst>
            <pc:docMk/>
            <pc:sldMk cId="2416068200" sldId="330"/>
            <ac:picMk id="7" creationId="{FB0FFF5F-32D7-52DB-125F-5209023AD9D9}"/>
          </ac:picMkLst>
        </pc:picChg>
      </pc:sldChg>
      <pc:sldChg chg="addSp delSp modSp new ord">
        <pc:chgData name="Becht, Jennifer M CIV USN COMSC NORFOLK VA (USA)" userId="S::jennifer.m.becht.civ@us.navy.mil::ed1e1550-ce43-46be-bcfd-5bbd48aa559b" providerId="AD" clId="Web-{DE21FAB6-13FC-4A7F-B320-2740BDB14EE2}" dt="2023-03-24T15:50:46.376" v="104"/>
        <pc:sldMkLst>
          <pc:docMk/>
          <pc:sldMk cId="320692586" sldId="331"/>
        </pc:sldMkLst>
        <pc:spChg chg="del">
          <ac:chgData name="Becht, Jennifer M CIV USN COMSC NORFOLK VA (USA)" userId="S::jennifer.m.becht.civ@us.navy.mil::ed1e1550-ce43-46be-bcfd-5bbd48aa559b" providerId="AD" clId="Web-{DE21FAB6-13FC-4A7F-B320-2740BDB14EE2}" dt="2023-03-24T15:50:05.078" v="98"/>
          <ac:spMkLst>
            <pc:docMk/>
            <pc:sldMk cId="320692586" sldId="331"/>
            <ac:spMk id="2" creationId="{D27AA0AC-642B-75F3-0FE2-1516C06044BF}"/>
          </ac:spMkLst>
        </pc:spChg>
        <pc:spChg chg="del">
          <ac:chgData name="Becht, Jennifer M CIV USN COMSC NORFOLK VA (USA)" userId="S::jennifer.m.becht.civ@us.navy.mil::ed1e1550-ce43-46be-bcfd-5bbd48aa559b" providerId="AD" clId="Web-{DE21FAB6-13FC-4A7F-B320-2740BDB14EE2}" dt="2023-03-24T15:50:22.547" v="99"/>
          <ac:spMkLst>
            <pc:docMk/>
            <pc:sldMk cId="320692586" sldId="331"/>
            <ac:spMk id="3" creationId="{ED5D087A-5CED-E189-0FF7-13AF59047D25}"/>
          </ac:spMkLst>
        </pc:spChg>
        <pc:spChg chg="mod">
          <ac:chgData name="Becht, Jennifer M CIV USN COMSC NORFOLK VA (USA)" userId="S::jennifer.m.becht.civ@us.navy.mil::ed1e1550-ce43-46be-bcfd-5bbd48aa559b" providerId="AD" clId="Web-{DE21FAB6-13FC-4A7F-B320-2740BDB14EE2}" dt="2023-03-24T15:49:56.313" v="97" actId="20577"/>
          <ac:spMkLst>
            <pc:docMk/>
            <pc:sldMk cId="320692586" sldId="331"/>
            <ac:spMk id="4" creationId="{8D563819-0627-DFA4-7FA8-859382AC6175}"/>
          </ac:spMkLst>
        </pc:spChg>
        <pc:picChg chg="add mod ord">
          <ac:chgData name="Becht, Jennifer M CIV USN COMSC NORFOLK VA (USA)" userId="S::jennifer.m.becht.civ@us.navy.mil::ed1e1550-ce43-46be-bcfd-5bbd48aa559b" providerId="AD" clId="Web-{DE21FAB6-13FC-4A7F-B320-2740BDB14EE2}" dt="2023-03-24T15:50:30.282" v="102" actId="14100"/>
          <ac:picMkLst>
            <pc:docMk/>
            <pc:sldMk cId="320692586" sldId="331"/>
            <ac:picMk id="7" creationId="{5B2C6FD0-ECE8-60F2-0CF9-F2E4859E5B71}"/>
          </ac:picMkLst>
        </pc:picChg>
      </pc:sldChg>
    </pc:docChg>
  </pc:docChgLst>
  <pc:docChgLst>
    <pc:chgData name="Becht, Jennifer M CIV USN COMSC NORFOLK VA (USA)" userId="S::jennifer.m.becht.civ@us.navy.mil::ed1e1550-ce43-46be-bcfd-5bbd48aa559b" providerId="AD" clId="Web-{68792CC3-1DB0-4E88-8281-1847CAD0884C}"/>
    <pc:docChg chg="modSld">
      <pc:chgData name="Becht, Jennifer M CIV USN COMSC NORFOLK VA (USA)" userId="S::jennifer.m.becht.civ@us.navy.mil::ed1e1550-ce43-46be-bcfd-5bbd48aa559b" providerId="AD" clId="Web-{68792CC3-1DB0-4E88-8281-1847CAD0884C}" dt="2023-04-17T12:27:41.510" v="0" actId="1076"/>
      <pc:docMkLst>
        <pc:docMk/>
      </pc:docMkLst>
      <pc:sldChg chg="modSp">
        <pc:chgData name="Becht, Jennifer M CIV USN COMSC NORFOLK VA (USA)" userId="S::jennifer.m.becht.civ@us.navy.mil::ed1e1550-ce43-46be-bcfd-5bbd48aa559b" providerId="AD" clId="Web-{68792CC3-1DB0-4E88-8281-1847CAD0884C}" dt="2023-04-17T12:27:41.510" v="0" actId="1076"/>
        <pc:sldMkLst>
          <pc:docMk/>
          <pc:sldMk cId="3590547637" sldId="345"/>
        </pc:sldMkLst>
        <pc:spChg chg="mod">
          <ac:chgData name="Becht, Jennifer M CIV USN COMSC NORFOLK VA (USA)" userId="S::jennifer.m.becht.civ@us.navy.mil::ed1e1550-ce43-46be-bcfd-5bbd48aa559b" providerId="AD" clId="Web-{68792CC3-1DB0-4E88-8281-1847CAD0884C}" dt="2023-04-17T12:27:41.510" v="0" actId="1076"/>
          <ac:spMkLst>
            <pc:docMk/>
            <pc:sldMk cId="3590547637" sldId="345"/>
            <ac:spMk id="7" creationId="{D6825992-2397-C647-FCF4-4A1B462BF473}"/>
          </ac:spMkLst>
        </pc:spChg>
      </pc:sldChg>
    </pc:docChg>
  </pc:docChgLst>
  <pc:docChgLst>
    <pc:chgData name="Becht, Jennifer M CIV USN COMSC NORFOLK VA (USA)" userId="S::jennifer.m.becht.civ@us.navy.mil::ed1e1550-ce43-46be-bcfd-5bbd48aa559b" providerId="AD" clId="Web-{A96BADA7-D260-475C-AB5D-EB4346AA039B}"/>
    <pc:docChg chg="addSld delSld modSld sldOrd">
      <pc:chgData name="Becht, Jennifer M CIV USN COMSC NORFOLK VA (USA)" userId="S::jennifer.m.becht.civ@us.navy.mil::ed1e1550-ce43-46be-bcfd-5bbd48aa559b" providerId="AD" clId="Web-{A96BADA7-D260-475C-AB5D-EB4346AA039B}" dt="2023-03-21T16:26:11.669" v="1372" actId="20577"/>
      <pc:docMkLst>
        <pc:docMk/>
      </pc:docMkLst>
      <pc:sldChg chg="modSp new ord">
        <pc:chgData name="Becht, Jennifer M CIV USN COMSC NORFOLK VA (USA)" userId="S::jennifer.m.becht.civ@us.navy.mil::ed1e1550-ce43-46be-bcfd-5bbd48aa559b" providerId="AD" clId="Web-{A96BADA7-D260-475C-AB5D-EB4346AA039B}" dt="2023-03-21T15:16:34.783" v="171" actId="20577"/>
        <pc:sldMkLst>
          <pc:docMk/>
          <pc:sldMk cId="3622583424" sldId="291"/>
        </pc:sldMkLst>
        <pc:spChg chg="mod">
          <ac:chgData name="Becht, Jennifer M CIV USN COMSC NORFOLK VA (USA)" userId="S::jennifer.m.becht.civ@us.navy.mil::ed1e1550-ce43-46be-bcfd-5bbd48aa559b" providerId="AD" clId="Web-{A96BADA7-D260-475C-AB5D-EB4346AA039B}" dt="2023-03-21T15:16:34.783" v="171" actId="20577"/>
          <ac:spMkLst>
            <pc:docMk/>
            <pc:sldMk cId="3622583424" sldId="291"/>
            <ac:spMk id="2" creationId="{9B7488AC-0A4A-5EFE-5F62-9F6412292DB1}"/>
          </ac:spMkLst>
        </pc:spChg>
        <pc:spChg chg="mod">
          <ac:chgData name="Becht, Jennifer M CIV USN COMSC NORFOLK VA (USA)" userId="S::jennifer.m.becht.civ@us.navy.mil::ed1e1550-ce43-46be-bcfd-5bbd48aa559b" providerId="AD" clId="Web-{A96BADA7-D260-475C-AB5D-EB4346AA039B}" dt="2023-03-21T15:14:06.298" v="16" actId="20577"/>
          <ac:spMkLst>
            <pc:docMk/>
            <pc:sldMk cId="3622583424" sldId="291"/>
            <ac:spMk id="4" creationId="{93A6B44B-A9A0-FE71-2D90-D307D3D7FBA2}"/>
          </ac:spMkLst>
        </pc:spChg>
      </pc:sldChg>
      <pc:sldChg chg="modSp new">
        <pc:chgData name="Becht, Jennifer M CIV USN COMSC NORFOLK VA (USA)" userId="S::jennifer.m.becht.civ@us.navy.mil::ed1e1550-ce43-46be-bcfd-5bbd48aa559b" providerId="AD" clId="Web-{A96BADA7-D260-475C-AB5D-EB4346AA039B}" dt="2023-03-21T15:17:07.830" v="207" actId="20577"/>
        <pc:sldMkLst>
          <pc:docMk/>
          <pc:sldMk cId="3191503985" sldId="292"/>
        </pc:sldMkLst>
        <pc:spChg chg="mod">
          <ac:chgData name="Becht, Jennifer M CIV USN COMSC NORFOLK VA (USA)" userId="S::jennifer.m.becht.civ@us.navy.mil::ed1e1550-ce43-46be-bcfd-5bbd48aa559b" providerId="AD" clId="Web-{A96BADA7-D260-475C-AB5D-EB4346AA039B}" dt="2023-03-21T15:17:07.830" v="207" actId="20577"/>
          <ac:spMkLst>
            <pc:docMk/>
            <pc:sldMk cId="3191503985" sldId="292"/>
            <ac:spMk id="2" creationId="{6553B5E2-7A9D-2FC2-94C0-084E07184015}"/>
          </ac:spMkLst>
        </pc:spChg>
        <pc:spChg chg="mod">
          <ac:chgData name="Becht, Jennifer M CIV USN COMSC NORFOLK VA (USA)" userId="S::jennifer.m.becht.civ@us.navy.mil::ed1e1550-ce43-46be-bcfd-5bbd48aa559b" providerId="AD" clId="Web-{A96BADA7-D260-475C-AB5D-EB4346AA039B}" dt="2023-03-21T15:16:43.408" v="183" actId="20577"/>
          <ac:spMkLst>
            <pc:docMk/>
            <pc:sldMk cId="3191503985" sldId="292"/>
            <ac:spMk id="4" creationId="{F711C21F-9A0A-994E-7BD5-AE4067369023}"/>
          </ac:spMkLst>
        </pc:spChg>
      </pc:sldChg>
      <pc:sldChg chg="modSp new ord">
        <pc:chgData name="Becht, Jennifer M CIV USN COMSC NORFOLK VA (USA)" userId="S::jennifer.m.becht.civ@us.navy.mil::ed1e1550-ce43-46be-bcfd-5bbd48aa559b" providerId="AD" clId="Web-{A96BADA7-D260-475C-AB5D-EB4346AA039B}" dt="2023-03-21T15:18:45.753" v="302" actId="20577"/>
        <pc:sldMkLst>
          <pc:docMk/>
          <pc:sldMk cId="4088690394" sldId="293"/>
        </pc:sldMkLst>
        <pc:spChg chg="mod">
          <ac:chgData name="Becht, Jennifer M CIV USN COMSC NORFOLK VA (USA)" userId="S::jennifer.m.becht.civ@us.navy.mil::ed1e1550-ce43-46be-bcfd-5bbd48aa559b" providerId="AD" clId="Web-{A96BADA7-D260-475C-AB5D-EB4346AA039B}" dt="2023-03-21T15:18:45.753" v="302" actId="20577"/>
          <ac:spMkLst>
            <pc:docMk/>
            <pc:sldMk cId="4088690394" sldId="293"/>
            <ac:spMk id="2" creationId="{52C9E1CB-7681-C94E-AA5B-DCC951143400}"/>
          </ac:spMkLst>
        </pc:spChg>
        <pc:spChg chg="mod">
          <ac:chgData name="Becht, Jennifer M CIV USN COMSC NORFOLK VA (USA)" userId="S::jennifer.m.becht.civ@us.navy.mil::ed1e1550-ce43-46be-bcfd-5bbd48aa559b" providerId="AD" clId="Web-{A96BADA7-D260-475C-AB5D-EB4346AA039B}" dt="2023-03-21T15:17:50.768" v="236" actId="20577"/>
          <ac:spMkLst>
            <pc:docMk/>
            <pc:sldMk cId="4088690394" sldId="293"/>
            <ac:spMk id="4" creationId="{1D6E61CD-D8AD-CA4C-9F35-9F2A64D8810F}"/>
          </ac:spMkLst>
        </pc:spChg>
      </pc:sldChg>
      <pc:sldChg chg="modSp new ord">
        <pc:chgData name="Becht, Jennifer M CIV USN COMSC NORFOLK VA (USA)" userId="S::jennifer.m.becht.civ@us.navy.mil::ed1e1550-ce43-46be-bcfd-5bbd48aa559b" providerId="AD" clId="Web-{A96BADA7-D260-475C-AB5D-EB4346AA039B}" dt="2023-03-21T15:23:32.848" v="497" actId="20577"/>
        <pc:sldMkLst>
          <pc:docMk/>
          <pc:sldMk cId="3692156676" sldId="294"/>
        </pc:sldMkLst>
        <pc:spChg chg="mod">
          <ac:chgData name="Becht, Jennifer M CIV USN COMSC NORFOLK VA (USA)" userId="S::jennifer.m.becht.civ@us.navy.mil::ed1e1550-ce43-46be-bcfd-5bbd48aa559b" providerId="AD" clId="Web-{A96BADA7-D260-475C-AB5D-EB4346AA039B}" dt="2023-03-21T15:23:32.848" v="497" actId="20577"/>
          <ac:spMkLst>
            <pc:docMk/>
            <pc:sldMk cId="3692156676" sldId="294"/>
            <ac:spMk id="2" creationId="{D1E87E4E-B01C-AEF0-DC07-AA200D1F1BB3}"/>
          </ac:spMkLst>
        </pc:spChg>
        <pc:spChg chg="mod">
          <ac:chgData name="Becht, Jennifer M CIV USN COMSC NORFOLK VA (USA)" userId="S::jennifer.m.becht.civ@us.navy.mil::ed1e1550-ce43-46be-bcfd-5bbd48aa559b" providerId="AD" clId="Web-{A96BADA7-D260-475C-AB5D-EB4346AA039B}" dt="2023-03-21T15:19:59.659" v="316" actId="20577"/>
          <ac:spMkLst>
            <pc:docMk/>
            <pc:sldMk cId="3692156676" sldId="294"/>
            <ac:spMk id="4" creationId="{2765FEBD-B6E9-8F8B-D60F-E53A784CC3DE}"/>
          </ac:spMkLst>
        </pc:spChg>
      </pc:sldChg>
      <pc:sldChg chg="modSp new ord">
        <pc:chgData name="Becht, Jennifer M CIV USN COMSC NORFOLK VA (USA)" userId="S::jennifer.m.becht.civ@us.navy.mil::ed1e1550-ce43-46be-bcfd-5bbd48aa559b" providerId="AD" clId="Web-{A96BADA7-D260-475C-AB5D-EB4346AA039B}" dt="2023-03-21T15:38:33.120" v="594" actId="20577"/>
        <pc:sldMkLst>
          <pc:docMk/>
          <pc:sldMk cId="1735705684" sldId="295"/>
        </pc:sldMkLst>
        <pc:spChg chg="mod">
          <ac:chgData name="Becht, Jennifer M CIV USN COMSC NORFOLK VA (USA)" userId="S::jennifer.m.becht.civ@us.navy.mil::ed1e1550-ce43-46be-bcfd-5bbd48aa559b" providerId="AD" clId="Web-{A96BADA7-D260-475C-AB5D-EB4346AA039B}" dt="2023-03-21T15:38:33.120" v="594" actId="20577"/>
          <ac:spMkLst>
            <pc:docMk/>
            <pc:sldMk cId="1735705684" sldId="295"/>
            <ac:spMk id="2" creationId="{E65D5520-2188-E69F-B1FC-707C4CAE6A75}"/>
          </ac:spMkLst>
        </pc:spChg>
        <pc:spChg chg="mod">
          <ac:chgData name="Becht, Jennifer M CIV USN COMSC NORFOLK VA (USA)" userId="S::jennifer.m.becht.civ@us.navy.mil::ed1e1550-ce43-46be-bcfd-5bbd48aa559b" providerId="AD" clId="Web-{A96BADA7-D260-475C-AB5D-EB4346AA039B}" dt="2023-03-21T15:23:47.223" v="515" actId="20577"/>
          <ac:spMkLst>
            <pc:docMk/>
            <pc:sldMk cId="1735705684" sldId="295"/>
            <ac:spMk id="4" creationId="{E0AA48FD-041B-77A1-48E1-D38F03848EC3}"/>
          </ac:spMkLst>
        </pc:spChg>
      </pc:sldChg>
      <pc:sldChg chg="modSp new ord">
        <pc:chgData name="Becht, Jennifer M CIV USN COMSC NORFOLK VA (USA)" userId="S::jennifer.m.becht.civ@us.navy.mil::ed1e1550-ce43-46be-bcfd-5bbd48aa559b" providerId="AD" clId="Web-{A96BADA7-D260-475C-AB5D-EB4346AA039B}" dt="2023-03-21T15:25:15.146" v="592" actId="20577"/>
        <pc:sldMkLst>
          <pc:docMk/>
          <pc:sldMk cId="2601306115" sldId="296"/>
        </pc:sldMkLst>
        <pc:spChg chg="mod">
          <ac:chgData name="Becht, Jennifer M CIV USN COMSC NORFOLK VA (USA)" userId="S::jennifer.m.becht.civ@us.navy.mil::ed1e1550-ce43-46be-bcfd-5bbd48aa559b" providerId="AD" clId="Web-{A96BADA7-D260-475C-AB5D-EB4346AA039B}" dt="2023-03-21T15:25:15.146" v="592" actId="20577"/>
          <ac:spMkLst>
            <pc:docMk/>
            <pc:sldMk cId="2601306115" sldId="296"/>
            <ac:spMk id="2" creationId="{691DAB03-1391-507A-F0DA-8FE69532C479}"/>
          </ac:spMkLst>
        </pc:spChg>
        <pc:spChg chg="mod">
          <ac:chgData name="Becht, Jennifer M CIV USN COMSC NORFOLK VA (USA)" userId="S::jennifer.m.becht.civ@us.navy.mil::ed1e1550-ce43-46be-bcfd-5bbd48aa559b" providerId="AD" clId="Web-{A96BADA7-D260-475C-AB5D-EB4346AA039B}" dt="2023-03-21T15:25:02.677" v="585" actId="20577"/>
          <ac:spMkLst>
            <pc:docMk/>
            <pc:sldMk cId="2601306115" sldId="296"/>
            <ac:spMk id="4" creationId="{51275A7E-1A65-565F-1DC8-CA6D13870A60}"/>
          </ac:spMkLst>
        </pc:spChg>
      </pc:sldChg>
      <pc:sldChg chg="modSp new">
        <pc:chgData name="Becht, Jennifer M CIV USN COMSC NORFOLK VA (USA)" userId="S::jennifer.m.becht.civ@us.navy.mil::ed1e1550-ce43-46be-bcfd-5bbd48aa559b" providerId="AD" clId="Web-{A96BADA7-D260-475C-AB5D-EB4346AA039B}" dt="2023-03-21T16:23:19.152" v="1366" actId="20577"/>
        <pc:sldMkLst>
          <pc:docMk/>
          <pc:sldMk cId="4024484533" sldId="297"/>
        </pc:sldMkLst>
        <pc:spChg chg="mod">
          <ac:chgData name="Becht, Jennifer M CIV USN COMSC NORFOLK VA (USA)" userId="S::jennifer.m.becht.civ@us.navy.mil::ed1e1550-ce43-46be-bcfd-5bbd48aa559b" providerId="AD" clId="Web-{A96BADA7-D260-475C-AB5D-EB4346AA039B}" dt="2023-03-21T16:23:19.152" v="1366" actId="20577"/>
          <ac:spMkLst>
            <pc:docMk/>
            <pc:sldMk cId="4024484533" sldId="297"/>
            <ac:spMk id="2" creationId="{03FD71E7-03D2-D69E-8840-150B48441246}"/>
          </ac:spMkLst>
        </pc:spChg>
        <pc:spChg chg="mod">
          <ac:chgData name="Becht, Jennifer M CIV USN COMSC NORFOLK VA (USA)" userId="S::jennifer.m.becht.civ@us.navy.mil::ed1e1550-ce43-46be-bcfd-5bbd48aa559b" providerId="AD" clId="Web-{A96BADA7-D260-475C-AB5D-EB4346AA039B}" dt="2023-03-21T15:40:48.761" v="602" actId="20577"/>
          <ac:spMkLst>
            <pc:docMk/>
            <pc:sldMk cId="4024484533" sldId="297"/>
            <ac:spMk id="4" creationId="{1AEF6998-2B82-E8E9-3433-6C7258078F06}"/>
          </ac:spMkLst>
        </pc:spChg>
      </pc:sldChg>
      <pc:sldChg chg="addSp delSp modSp new">
        <pc:chgData name="Becht, Jennifer M CIV USN COMSC NORFOLK VA (USA)" userId="S::jennifer.m.becht.civ@us.navy.mil::ed1e1550-ce43-46be-bcfd-5bbd48aa559b" providerId="AD" clId="Web-{A96BADA7-D260-475C-AB5D-EB4346AA039B}" dt="2023-03-21T16:22:51.308" v="1355" actId="20577"/>
        <pc:sldMkLst>
          <pc:docMk/>
          <pc:sldMk cId="1614514634" sldId="298"/>
        </pc:sldMkLst>
        <pc:spChg chg="mod">
          <ac:chgData name="Becht, Jennifer M CIV USN COMSC NORFOLK VA (USA)" userId="S::jennifer.m.becht.civ@us.navy.mil::ed1e1550-ce43-46be-bcfd-5bbd48aa559b" providerId="AD" clId="Web-{A96BADA7-D260-475C-AB5D-EB4346AA039B}" dt="2023-03-21T16:22:51.308" v="1355" actId="20577"/>
          <ac:spMkLst>
            <pc:docMk/>
            <pc:sldMk cId="1614514634" sldId="298"/>
            <ac:spMk id="2" creationId="{374210B7-6430-92BA-EFB0-2EF6E4A37184}"/>
          </ac:spMkLst>
        </pc:spChg>
        <pc:spChg chg="del">
          <ac:chgData name="Becht, Jennifer M CIV USN COMSC NORFOLK VA (USA)" userId="S::jennifer.m.becht.civ@us.navy.mil::ed1e1550-ce43-46be-bcfd-5bbd48aa559b" providerId="AD" clId="Web-{A96BADA7-D260-475C-AB5D-EB4346AA039B}" dt="2023-03-21T15:51:10.468" v="702"/>
          <ac:spMkLst>
            <pc:docMk/>
            <pc:sldMk cId="1614514634" sldId="298"/>
            <ac:spMk id="3" creationId="{7E99AC38-937E-0871-B035-C813EC896AF3}"/>
          </ac:spMkLst>
        </pc:spChg>
        <pc:spChg chg="mod">
          <ac:chgData name="Becht, Jennifer M CIV USN COMSC NORFOLK VA (USA)" userId="S::jennifer.m.becht.civ@us.navy.mil::ed1e1550-ce43-46be-bcfd-5bbd48aa559b" providerId="AD" clId="Web-{A96BADA7-D260-475C-AB5D-EB4346AA039B}" dt="2023-03-21T15:42:54.199" v="659" actId="1076"/>
          <ac:spMkLst>
            <pc:docMk/>
            <pc:sldMk cId="1614514634" sldId="298"/>
            <ac:spMk id="4" creationId="{0FA1AEEE-3D6B-ECC2-FC4A-6EF663618B96}"/>
          </ac:spMkLst>
        </pc:spChg>
        <pc:spChg chg="del">
          <ac:chgData name="Becht, Jennifer M CIV USN COMSC NORFOLK VA (USA)" userId="S::jennifer.m.becht.civ@us.navy.mil::ed1e1550-ce43-46be-bcfd-5bbd48aa559b" providerId="AD" clId="Web-{A96BADA7-D260-475C-AB5D-EB4346AA039B}" dt="2023-03-21T15:48:02.170" v="660"/>
          <ac:spMkLst>
            <pc:docMk/>
            <pc:sldMk cId="1614514634" sldId="298"/>
            <ac:spMk id="5" creationId="{52500B4B-00B0-F693-B351-4136238D768E}"/>
          </ac:spMkLst>
        </pc:spChg>
        <pc:graphicFrameChg chg="add mod ord modGraphic">
          <ac:chgData name="Becht, Jennifer M CIV USN COMSC NORFOLK VA (USA)" userId="S::jennifer.m.becht.civ@us.navy.mil::ed1e1550-ce43-46be-bcfd-5bbd48aa559b" providerId="AD" clId="Web-{A96BADA7-D260-475C-AB5D-EB4346AA039B}" dt="2023-03-21T15:48:04.279" v="661" actId="1076"/>
          <ac:graphicFrameMkLst>
            <pc:docMk/>
            <pc:sldMk cId="1614514634" sldId="298"/>
            <ac:graphicFrameMk id="7" creationId="{AF55D58C-0471-7791-A77C-89A649FC0BF6}"/>
          </ac:graphicFrameMkLst>
        </pc:graphicFrameChg>
        <pc:picChg chg="add mod ord">
          <ac:chgData name="Becht, Jennifer M CIV USN COMSC NORFOLK VA (USA)" userId="S::jennifer.m.becht.civ@us.navy.mil::ed1e1550-ce43-46be-bcfd-5bbd48aa559b" providerId="AD" clId="Web-{A96BADA7-D260-475C-AB5D-EB4346AA039B}" dt="2023-03-21T15:51:10.468" v="702"/>
          <ac:picMkLst>
            <pc:docMk/>
            <pc:sldMk cId="1614514634" sldId="298"/>
            <ac:picMk id="20" creationId="{141C8911-6BFB-0950-99CE-F0D9C533B23F}"/>
          </ac:picMkLst>
        </pc:picChg>
      </pc:sldChg>
      <pc:sldChg chg="addSp delSp modSp">
        <pc:chgData name="Becht, Jennifer M CIV USN COMSC NORFOLK VA (USA)" userId="S::jennifer.m.becht.civ@us.navy.mil::ed1e1550-ce43-46be-bcfd-5bbd48aa559b" providerId="AD" clId="Web-{A96BADA7-D260-475C-AB5D-EB4346AA039B}" dt="2023-03-21T16:26:11.669" v="1372" actId="20577"/>
        <pc:sldMkLst>
          <pc:docMk/>
          <pc:sldMk cId="4277850849" sldId="299"/>
        </pc:sldMkLst>
        <pc:spChg chg="del">
          <ac:chgData name="Becht, Jennifer M CIV USN COMSC NORFOLK VA (USA)" userId="S::jennifer.m.becht.civ@us.navy.mil::ed1e1550-ce43-46be-bcfd-5bbd48aa559b" providerId="AD" clId="Web-{A96BADA7-D260-475C-AB5D-EB4346AA039B}" dt="2023-03-21T16:25:12.950" v="1368"/>
          <ac:spMkLst>
            <pc:docMk/>
            <pc:sldMk cId="4277850849" sldId="299"/>
            <ac:spMk id="3" creationId="{1CE9A933-E2E4-30E2-AEBE-CFB061D18ED4}"/>
          </ac:spMkLst>
        </pc:spChg>
        <pc:spChg chg="mod">
          <ac:chgData name="Becht, Jennifer M CIV USN COMSC NORFOLK VA (USA)" userId="S::jennifer.m.becht.civ@us.navy.mil::ed1e1550-ce43-46be-bcfd-5bbd48aa559b" providerId="AD" clId="Web-{A96BADA7-D260-475C-AB5D-EB4346AA039B}" dt="2023-03-21T16:26:11.669" v="1372" actId="20577"/>
          <ac:spMkLst>
            <pc:docMk/>
            <pc:sldMk cId="4277850849" sldId="299"/>
            <ac:spMk id="4" creationId="{16F9830D-7509-787C-B656-D5D5BD192638}"/>
          </ac:spMkLst>
        </pc:spChg>
        <pc:spChg chg="del">
          <ac:chgData name="Becht, Jennifer M CIV USN COMSC NORFOLK VA (USA)" userId="S::jennifer.m.becht.civ@us.navy.mil::ed1e1550-ce43-46be-bcfd-5bbd48aa559b" providerId="AD" clId="Web-{A96BADA7-D260-475C-AB5D-EB4346AA039B}" dt="2023-03-21T16:25:29.684" v="1370"/>
          <ac:spMkLst>
            <pc:docMk/>
            <pc:sldMk cId="4277850849" sldId="299"/>
            <ac:spMk id="5" creationId="{2E477089-B735-F7D3-EC3D-C8C04C955881}"/>
          </ac:spMkLst>
        </pc:spChg>
        <pc:spChg chg="add del mod">
          <ac:chgData name="Becht, Jennifer M CIV USN COMSC NORFOLK VA (USA)" userId="S::jennifer.m.becht.civ@us.navy.mil::ed1e1550-ce43-46be-bcfd-5bbd48aa559b" providerId="AD" clId="Web-{A96BADA7-D260-475C-AB5D-EB4346AA039B}" dt="2023-03-21T16:25:21.981" v="1369"/>
          <ac:spMkLst>
            <pc:docMk/>
            <pc:sldMk cId="4277850849" sldId="299"/>
            <ac:spMk id="12" creationId="{5C861D88-24B2-28D4-57E1-CAC5C57BB21C}"/>
          </ac:spMkLst>
        </pc:spChg>
        <pc:picChg chg="del">
          <ac:chgData name="Becht, Jennifer M CIV USN COMSC NORFOLK VA (USA)" userId="S::jennifer.m.becht.civ@us.navy.mil::ed1e1550-ce43-46be-bcfd-5bbd48aa559b" providerId="AD" clId="Web-{A96BADA7-D260-475C-AB5D-EB4346AA039B}" dt="2023-03-21T16:25:10.950" v="1367"/>
          <ac:picMkLst>
            <pc:docMk/>
            <pc:sldMk cId="4277850849" sldId="299"/>
            <ac:picMk id="11" creationId="{12B687B3-E527-FD33-37EF-30391A1C12F4}"/>
          </ac:picMkLst>
        </pc:picChg>
        <pc:picChg chg="add mod ord">
          <ac:chgData name="Becht, Jennifer M CIV USN COMSC NORFOLK VA (USA)" userId="S::jennifer.m.becht.civ@us.navy.mil::ed1e1550-ce43-46be-bcfd-5bbd48aa559b" providerId="AD" clId="Web-{A96BADA7-D260-475C-AB5D-EB4346AA039B}" dt="2023-03-21T16:25:12.950" v="1368"/>
          <ac:picMkLst>
            <pc:docMk/>
            <pc:sldMk cId="4277850849" sldId="299"/>
            <ac:picMk id="13" creationId="{87FAC168-CED3-F9C2-DB89-873DD24256A1}"/>
          </ac:picMkLst>
        </pc:picChg>
        <pc:picChg chg="add mod ord">
          <ac:chgData name="Becht, Jennifer M CIV USN COMSC NORFOLK VA (USA)" userId="S::jennifer.m.becht.civ@us.navy.mil::ed1e1550-ce43-46be-bcfd-5bbd48aa559b" providerId="AD" clId="Web-{A96BADA7-D260-475C-AB5D-EB4346AA039B}" dt="2023-03-21T16:25:35.794" v="1371" actId="14100"/>
          <ac:picMkLst>
            <pc:docMk/>
            <pc:sldMk cId="4277850849" sldId="299"/>
            <ac:picMk id="14" creationId="{9CAA82DB-94C2-DC48-F661-6290B4D43798}"/>
          </ac:picMkLst>
        </pc:picChg>
      </pc:sldChg>
      <pc:sldChg chg="addSp delSp modSp new">
        <pc:chgData name="Becht, Jennifer M CIV USN COMSC NORFOLK VA (USA)" userId="S::jennifer.m.becht.civ@us.navy.mil::ed1e1550-ce43-46be-bcfd-5bbd48aa559b" providerId="AD" clId="Web-{A96BADA7-D260-475C-AB5D-EB4346AA039B}" dt="2023-03-21T15:54:03.938" v="715" actId="1076"/>
        <pc:sldMkLst>
          <pc:docMk/>
          <pc:sldMk cId="2454976204" sldId="300"/>
        </pc:sldMkLst>
        <pc:spChg chg="del">
          <ac:chgData name="Becht, Jennifer M CIV USN COMSC NORFOLK VA (USA)" userId="S::jennifer.m.becht.civ@us.navy.mil::ed1e1550-ce43-46be-bcfd-5bbd48aa559b" providerId="AD" clId="Web-{A96BADA7-D260-475C-AB5D-EB4346AA039B}" dt="2023-03-21T15:52:00.734" v="703"/>
          <ac:spMkLst>
            <pc:docMk/>
            <pc:sldMk cId="2454976204" sldId="300"/>
            <ac:spMk id="2" creationId="{90B9BAF3-9416-BE6C-CF64-70EE54525DAF}"/>
          </ac:spMkLst>
        </pc:spChg>
        <pc:spChg chg="mod">
          <ac:chgData name="Becht, Jennifer M CIV USN COMSC NORFOLK VA (USA)" userId="S::jennifer.m.becht.civ@us.navy.mil::ed1e1550-ce43-46be-bcfd-5bbd48aa559b" providerId="AD" clId="Web-{A96BADA7-D260-475C-AB5D-EB4346AA039B}" dt="2023-03-21T15:54:03.938" v="715" actId="1076"/>
          <ac:spMkLst>
            <pc:docMk/>
            <pc:sldMk cId="2454976204" sldId="300"/>
            <ac:spMk id="4" creationId="{90D60605-0CC9-A4ED-4ACA-39C44E6F4EA2}"/>
          </ac:spMkLst>
        </pc:spChg>
        <pc:spChg chg="del">
          <ac:chgData name="Becht, Jennifer M CIV USN COMSC NORFOLK VA (USA)" userId="S::jennifer.m.becht.civ@us.navy.mil::ed1e1550-ce43-46be-bcfd-5bbd48aa559b" providerId="AD" clId="Web-{A96BADA7-D260-475C-AB5D-EB4346AA039B}" dt="2023-03-21T15:53:15.125" v="709"/>
          <ac:spMkLst>
            <pc:docMk/>
            <pc:sldMk cId="2454976204" sldId="300"/>
            <ac:spMk id="5" creationId="{E205C680-9EAF-9B66-08EF-7061AB16980F}"/>
          </ac:spMkLst>
        </pc:spChg>
        <pc:spChg chg="add del mod">
          <ac:chgData name="Becht, Jennifer M CIV USN COMSC NORFOLK VA (USA)" userId="S::jennifer.m.becht.civ@us.navy.mil::ed1e1550-ce43-46be-bcfd-5bbd48aa559b" providerId="AD" clId="Web-{A96BADA7-D260-475C-AB5D-EB4346AA039B}" dt="2023-03-21T15:53:08.891" v="707"/>
          <ac:spMkLst>
            <pc:docMk/>
            <pc:sldMk cId="2454976204" sldId="300"/>
            <ac:spMk id="9" creationId="{E3977641-0D49-4A4C-A26E-EB5550E9BFA0}"/>
          </ac:spMkLst>
        </pc:spChg>
        <pc:picChg chg="add del mod ord">
          <ac:chgData name="Becht, Jennifer M CIV USN COMSC NORFOLK VA (USA)" userId="S::jennifer.m.becht.civ@us.navy.mil::ed1e1550-ce43-46be-bcfd-5bbd48aa559b" providerId="AD" clId="Web-{A96BADA7-D260-475C-AB5D-EB4346AA039B}" dt="2023-03-21T15:52:26.500" v="704"/>
          <ac:picMkLst>
            <pc:docMk/>
            <pc:sldMk cId="2454976204" sldId="300"/>
            <ac:picMk id="7" creationId="{754D8927-118C-D114-4331-D8840248EAEC}"/>
          </ac:picMkLst>
        </pc:picChg>
        <pc:picChg chg="add mod ord">
          <ac:chgData name="Becht, Jennifer M CIV USN COMSC NORFOLK VA (USA)" userId="S::jennifer.m.becht.civ@us.navy.mil::ed1e1550-ce43-46be-bcfd-5bbd48aa559b" providerId="AD" clId="Web-{A96BADA7-D260-475C-AB5D-EB4346AA039B}" dt="2023-03-21T15:53:35.422" v="713" actId="1076"/>
          <ac:picMkLst>
            <pc:docMk/>
            <pc:sldMk cId="2454976204" sldId="300"/>
            <ac:picMk id="10" creationId="{E37923CE-E4A7-1779-6E5B-68D3D23DECE1}"/>
          </ac:picMkLst>
        </pc:picChg>
      </pc:sldChg>
      <pc:sldChg chg="modSp new ord">
        <pc:chgData name="Becht, Jennifer M CIV USN COMSC NORFOLK VA (USA)" userId="S::jennifer.m.becht.civ@us.navy.mil::ed1e1550-ce43-46be-bcfd-5bbd48aa559b" providerId="AD" clId="Web-{A96BADA7-D260-475C-AB5D-EB4346AA039B}" dt="2023-03-21T16:23:08.871" v="1359" actId="20577"/>
        <pc:sldMkLst>
          <pc:docMk/>
          <pc:sldMk cId="2883046271" sldId="302"/>
        </pc:sldMkLst>
        <pc:spChg chg="mod">
          <ac:chgData name="Becht, Jennifer M CIV USN COMSC NORFOLK VA (USA)" userId="S::jennifer.m.becht.civ@us.navy.mil::ed1e1550-ce43-46be-bcfd-5bbd48aa559b" providerId="AD" clId="Web-{A96BADA7-D260-475C-AB5D-EB4346AA039B}" dt="2023-03-21T16:23:08.871" v="1359" actId="20577"/>
          <ac:spMkLst>
            <pc:docMk/>
            <pc:sldMk cId="2883046271" sldId="302"/>
            <ac:spMk id="2" creationId="{ED6AC1AF-A546-5F9C-D9CB-8F9CE1C4FAE5}"/>
          </ac:spMkLst>
        </pc:spChg>
        <pc:spChg chg="mod">
          <ac:chgData name="Becht, Jennifer M CIV USN COMSC NORFOLK VA (USA)" userId="S::jennifer.m.becht.civ@us.navy.mil::ed1e1550-ce43-46be-bcfd-5bbd48aa559b" providerId="AD" clId="Web-{A96BADA7-D260-475C-AB5D-EB4346AA039B}" dt="2023-03-21T15:42:00.449" v="637" actId="20577"/>
          <ac:spMkLst>
            <pc:docMk/>
            <pc:sldMk cId="2883046271" sldId="302"/>
            <ac:spMk id="4" creationId="{1C1088C0-59F7-A3C9-C1A1-7D7105B6C89F}"/>
          </ac:spMkLst>
        </pc:spChg>
      </pc:sldChg>
      <pc:sldChg chg="new del ord">
        <pc:chgData name="Becht, Jennifer M CIV USN COMSC NORFOLK VA (USA)" userId="S::jennifer.m.becht.civ@us.navy.mil::ed1e1550-ce43-46be-bcfd-5bbd48aa559b" providerId="AD" clId="Web-{A96BADA7-D260-475C-AB5D-EB4346AA039B}" dt="2023-03-21T16:21:40.417" v="1327"/>
        <pc:sldMkLst>
          <pc:docMk/>
          <pc:sldMk cId="2514597550" sldId="303"/>
        </pc:sldMkLst>
      </pc:sldChg>
      <pc:sldChg chg="modSp new">
        <pc:chgData name="Becht, Jennifer M CIV USN COMSC NORFOLK VA (USA)" userId="S::jennifer.m.becht.civ@us.navy.mil::ed1e1550-ce43-46be-bcfd-5bbd48aa559b" providerId="AD" clId="Web-{A96BADA7-D260-475C-AB5D-EB4346AA039B}" dt="2023-03-21T16:21:39.308" v="1326" actId="20577"/>
        <pc:sldMkLst>
          <pc:docMk/>
          <pc:sldMk cId="2940450726" sldId="304"/>
        </pc:sldMkLst>
        <pc:spChg chg="mod">
          <ac:chgData name="Becht, Jennifer M CIV USN COMSC NORFOLK VA (USA)" userId="S::jennifer.m.becht.civ@us.navy.mil::ed1e1550-ce43-46be-bcfd-5bbd48aa559b" providerId="AD" clId="Web-{A96BADA7-D260-475C-AB5D-EB4346AA039B}" dt="2023-03-21T16:21:39.308" v="1326" actId="20577"/>
          <ac:spMkLst>
            <pc:docMk/>
            <pc:sldMk cId="2940450726" sldId="304"/>
            <ac:spMk id="2" creationId="{7E97558C-B1A0-6FFA-42E4-CEE9BBD13DA1}"/>
          </ac:spMkLst>
        </pc:spChg>
        <pc:spChg chg="mod">
          <ac:chgData name="Becht, Jennifer M CIV USN COMSC NORFOLK VA (USA)" userId="S::jennifer.m.becht.civ@us.navy.mil::ed1e1550-ce43-46be-bcfd-5bbd48aa559b" providerId="AD" clId="Web-{A96BADA7-D260-475C-AB5D-EB4346AA039B}" dt="2023-03-21T16:17:55.259" v="1078" actId="20577"/>
          <ac:spMkLst>
            <pc:docMk/>
            <pc:sldMk cId="2940450726" sldId="304"/>
            <ac:spMk id="4" creationId="{A67AA702-901E-8C73-68EF-B43A86626327}"/>
          </ac:spMkLst>
        </pc:spChg>
      </pc:sldChg>
    </pc:docChg>
  </pc:docChgLst>
  <pc:docChgLst>
    <pc:chgData name="Vo, Thanh-Long D CIV USN COMSC NORFOLK VA (USA)" userId="S::thanh-long.d.vo.civ@us.navy.mil::4c8b7eda-34ca-418b-b74c-d6501d3f0ac3" providerId="AD" clId="Web-{54F45909-7A24-4025-BF08-D8B33D5F1499}"/>
    <pc:docChg chg="modSld">
      <pc:chgData name="Vo, Thanh-Long D CIV USN COMSC NORFOLK VA (USA)" userId="S::thanh-long.d.vo.civ@us.navy.mil::4c8b7eda-34ca-418b-b74c-d6501d3f0ac3" providerId="AD" clId="Web-{54F45909-7A24-4025-BF08-D8B33D5F1499}" dt="2023-03-23T14:00:46.046" v="228" actId="1076"/>
      <pc:docMkLst>
        <pc:docMk/>
      </pc:docMkLst>
      <pc:sldChg chg="modSp modNotes">
        <pc:chgData name="Vo, Thanh-Long D CIV USN COMSC NORFOLK VA (USA)" userId="S::thanh-long.d.vo.civ@us.navy.mil::4c8b7eda-34ca-418b-b74c-d6501d3f0ac3" providerId="AD" clId="Web-{54F45909-7A24-4025-BF08-D8B33D5F1499}" dt="2023-03-23T14:00:46.046" v="228" actId="1076"/>
        <pc:sldMkLst>
          <pc:docMk/>
          <pc:sldMk cId="3191503985" sldId="292"/>
        </pc:sldMkLst>
        <pc:spChg chg="mod">
          <ac:chgData name="Vo, Thanh-Long D CIV USN COMSC NORFOLK VA (USA)" userId="S::thanh-long.d.vo.civ@us.navy.mil::4c8b7eda-34ca-418b-b74c-d6501d3f0ac3" providerId="AD" clId="Web-{54F45909-7A24-4025-BF08-D8B33D5F1499}" dt="2023-03-23T14:00:38.999" v="227" actId="20577"/>
          <ac:spMkLst>
            <pc:docMk/>
            <pc:sldMk cId="3191503985" sldId="292"/>
            <ac:spMk id="2" creationId="{6553B5E2-7A9D-2FC2-94C0-084E07184015}"/>
          </ac:spMkLst>
        </pc:spChg>
        <pc:picChg chg="mod">
          <ac:chgData name="Vo, Thanh-Long D CIV USN COMSC NORFOLK VA (USA)" userId="S::thanh-long.d.vo.civ@us.navy.mil::4c8b7eda-34ca-418b-b74c-d6501d3f0ac3" providerId="AD" clId="Web-{54F45909-7A24-4025-BF08-D8B33D5F1499}" dt="2023-03-23T14:00:46.046" v="228" actId="1076"/>
          <ac:picMkLst>
            <pc:docMk/>
            <pc:sldMk cId="3191503985" sldId="292"/>
            <ac:picMk id="7" creationId="{5EFE6316-6ED2-D06D-81C6-8502BF04B009}"/>
          </ac:picMkLst>
        </pc:picChg>
      </pc:sldChg>
    </pc:docChg>
  </pc:docChgLst>
  <pc:docChgLst>
    <pc:chgData name="Wojeck, Steffen James CIV USN COMSC NORFOLK VA (USA)" userId="S::steffen.j.wojeck.civ@us.navy.mil::c0e08b15-ce11-48a8-a0b9-6da419ca5f32" providerId="AD" clId="Web-{5B8E1746-A6F0-4209-B1CE-E7A109A9FA0F}"/>
    <pc:docChg chg="modSld">
      <pc:chgData name="Wojeck, Steffen James CIV USN COMSC NORFOLK VA (USA)" userId="S::steffen.j.wojeck.civ@us.navy.mil::c0e08b15-ce11-48a8-a0b9-6da419ca5f32" providerId="AD" clId="Web-{5B8E1746-A6F0-4209-B1CE-E7A109A9FA0F}" dt="2023-03-22T17:12:57.512" v="42" actId="1076"/>
      <pc:docMkLst>
        <pc:docMk/>
      </pc:docMkLst>
      <pc:sldChg chg="addSp delSp modSp">
        <pc:chgData name="Wojeck, Steffen James CIV USN COMSC NORFOLK VA (USA)" userId="S::steffen.j.wojeck.civ@us.navy.mil::c0e08b15-ce11-48a8-a0b9-6da419ca5f32" providerId="AD" clId="Web-{5B8E1746-A6F0-4209-B1CE-E7A109A9FA0F}" dt="2023-03-22T17:11:59.572" v="26" actId="1076"/>
        <pc:sldMkLst>
          <pc:docMk/>
          <pc:sldMk cId="2662887098" sldId="289"/>
        </pc:sldMkLst>
        <pc:spChg chg="del">
          <ac:chgData name="Wojeck, Steffen James CIV USN COMSC NORFOLK VA (USA)" userId="S::steffen.j.wojeck.civ@us.navy.mil::c0e08b15-ce11-48a8-a0b9-6da419ca5f32" providerId="AD" clId="Web-{5B8E1746-A6F0-4209-B1CE-E7A109A9FA0F}" dt="2023-03-22T17:08:50.518" v="0"/>
          <ac:spMkLst>
            <pc:docMk/>
            <pc:sldMk cId="2662887098" sldId="289"/>
            <ac:spMk id="5" creationId="{00000000-0000-0000-0000-000000000000}"/>
          </ac:spMkLst>
        </pc:spChg>
        <pc:spChg chg="del">
          <ac:chgData name="Wojeck, Steffen James CIV USN COMSC NORFOLK VA (USA)" userId="S::steffen.j.wojeck.civ@us.navy.mil::c0e08b15-ce11-48a8-a0b9-6da419ca5f32" providerId="AD" clId="Web-{5B8E1746-A6F0-4209-B1CE-E7A109A9FA0F}" dt="2023-03-22T17:09:16.034" v="2"/>
          <ac:spMkLst>
            <pc:docMk/>
            <pc:sldMk cId="2662887098" sldId="289"/>
            <ac:spMk id="6" creationId="{00000000-0000-0000-0000-000000000000}"/>
          </ac:spMkLst>
        </pc:spChg>
        <pc:spChg chg="add del mod">
          <ac:chgData name="Wojeck, Steffen James CIV USN COMSC NORFOLK VA (USA)" userId="S::steffen.j.wojeck.civ@us.navy.mil::c0e08b15-ce11-48a8-a0b9-6da419ca5f32" providerId="AD" clId="Web-{5B8E1746-A6F0-4209-B1CE-E7A109A9FA0F}" dt="2023-03-22T17:09:36.238" v="6"/>
          <ac:spMkLst>
            <pc:docMk/>
            <pc:sldMk cId="2662887098" sldId="289"/>
            <ac:spMk id="8" creationId="{72630178-CE2E-26DE-C266-AAB2D679D257}"/>
          </ac:spMkLst>
        </pc:spChg>
        <pc:spChg chg="add del mod">
          <ac:chgData name="Wojeck, Steffen James CIV USN COMSC NORFOLK VA (USA)" userId="S::steffen.j.wojeck.civ@us.navy.mil::c0e08b15-ce11-48a8-a0b9-6da419ca5f32" providerId="AD" clId="Web-{5B8E1746-A6F0-4209-B1CE-E7A109A9FA0F}" dt="2023-03-22T17:11:40.462" v="24"/>
          <ac:spMkLst>
            <pc:docMk/>
            <pc:sldMk cId="2662887098" sldId="289"/>
            <ac:spMk id="11" creationId="{98709688-3209-F0B3-E29A-0DD246E020C4}"/>
          </ac:spMkLst>
        </pc:spChg>
        <pc:spChg chg="add del mod">
          <ac:chgData name="Wojeck, Steffen James CIV USN COMSC NORFOLK VA (USA)" userId="S::steffen.j.wojeck.civ@us.navy.mil::c0e08b15-ce11-48a8-a0b9-6da419ca5f32" providerId="AD" clId="Web-{5B8E1746-A6F0-4209-B1CE-E7A109A9FA0F}" dt="2023-03-22T17:11:18.461" v="17"/>
          <ac:spMkLst>
            <pc:docMk/>
            <pc:sldMk cId="2662887098" sldId="289"/>
            <ac:spMk id="15" creationId="{95BD60FA-DD08-D6AF-2CDB-CBB2B6DDC8C2}"/>
          </ac:spMkLst>
        </pc:spChg>
        <pc:spChg chg="add del mod">
          <ac:chgData name="Wojeck, Steffen James CIV USN COMSC NORFOLK VA (USA)" userId="S::steffen.j.wojeck.civ@us.navy.mil::c0e08b15-ce11-48a8-a0b9-6da419ca5f32" providerId="AD" clId="Web-{5B8E1746-A6F0-4209-B1CE-E7A109A9FA0F}" dt="2023-03-22T17:11:17.289" v="16"/>
          <ac:spMkLst>
            <pc:docMk/>
            <pc:sldMk cId="2662887098" sldId="289"/>
            <ac:spMk id="17" creationId="{05CE8AC7-046D-11AA-E019-244CA7D0576A}"/>
          </ac:spMkLst>
        </pc:spChg>
        <pc:graphicFrameChg chg="add del mod ord modGraphic">
          <ac:chgData name="Wojeck, Steffen James CIV USN COMSC NORFOLK VA (USA)" userId="S::steffen.j.wojeck.civ@us.navy.mil::c0e08b15-ce11-48a8-a0b9-6da419ca5f32" providerId="AD" clId="Web-{5B8E1746-A6F0-4209-B1CE-E7A109A9FA0F}" dt="2023-03-22T17:11:15.055" v="14"/>
          <ac:graphicFrameMkLst>
            <pc:docMk/>
            <pc:sldMk cId="2662887098" sldId="289"/>
            <ac:graphicFrameMk id="19" creationId="{18824E4F-A64F-56E3-FAF2-84430A5788FC}"/>
          </ac:graphicFrameMkLst>
        </pc:graphicFrameChg>
        <pc:picChg chg="add del mod ord">
          <ac:chgData name="Wojeck, Steffen James CIV USN COMSC NORFOLK VA (USA)" userId="S::steffen.j.wojeck.civ@us.navy.mil::c0e08b15-ce11-48a8-a0b9-6da419ca5f32" providerId="AD" clId="Web-{5B8E1746-A6F0-4209-B1CE-E7A109A9FA0F}" dt="2023-03-22T17:08:55.049" v="1"/>
          <ac:picMkLst>
            <pc:docMk/>
            <pc:sldMk cId="2662887098" sldId="289"/>
            <ac:picMk id="3" creationId="{A373797E-4FEE-80EF-42D6-B37D01D39BDD}"/>
          </ac:picMkLst>
        </pc:picChg>
        <pc:picChg chg="add del mod ord">
          <ac:chgData name="Wojeck, Steffen James CIV USN COMSC NORFOLK VA (USA)" userId="S::steffen.j.wojeck.civ@us.navy.mil::c0e08b15-ce11-48a8-a0b9-6da419ca5f32" providerId="AD" clId="Web-{5B8E1746-A6F0-4209-B1CE-E7A109A9FA0F}" dt="2023-03-22T17:09:31.566" v="5"/>
          <ac:picMkLst>
            <pc:docMk/>
            <pc:sldMk cId="2662887098" sldId="289"/>
            <ac:picMk id="9" creationId="{93970437-9AE2-E5E3-6BA3-424870E346BC}"/>
          </ac:picMkLst>
        </pc:picChg>
        <pc:picChg chg="add del mod ord">
          <ac:chgData name="Wojeck, Steffen James CIV USN COMSC NORFOLK VA (USA)" userId="S::steffen.j.wojeck.civ@us.navy.mil::c0e08b15-ce11-48a8-a0b9-6da419ca5f32" providerId="AD" clId="Web-{5B8E1746-A6F0-4209-B1CE-E7A109A9FA0F}" dt="2023-03-22T17:11:33.118" v="23" actId="1076"/>
          <ac:picMkLst>
            <pc:docMk/>
            <pc:sldMk cId="2662887098" sldId="289"/>
            <ac:picMk id="12" creationId="{0EE66D55-D00A-868F-9731-5BA1DE4C7128}"/>
          </ac:picMkLst>
        </pc:picChg>
        <pc:picChg chg="add del mod ord">
          <ac:chgData name="Wojeck, Steffen James CIV USN COMSC NORFOLK VA (USA)" userId="S::steffen.j.wojeck.civ@us.navy.mil::c0e08b15-ce11-48a8-a0b9-6da419ca5f32" providerId="AD" clId="Web-{5B8E1746-A6F0-4209-B1CE-E7A109A9FA0F}" dt="2023-03-22T17:11:20.555" v="18"/>
          <ac:picMkLst>
            <pc:docMk/>
            <pc:sldMk cId="2662887098" sldId="289"/>
            <ac:picMk id="13" creationId="{545BC182-D2AB-EE8F-E16B-702FBF02F4C5}"/>
          </ac:picMkLst>
        </pc:picChg>
        <pc:picChg chg="add del mod ord">
          <ac:chgData name="Wojeck, Steffen James CIV USN COMSC NORFOLK VA (USA)" userId="S::steffen.j.wojeck.civ@us.navy.mil::c0e08b15-ce11-48a8-a0b9-6da419ca5f32" providerId="AD" clId="Web-{5B8E1746-A6F0-4209-B1CE-E7A109A9FA0F}" dt="2023-03-22T17:10:17.177" v="11"/>
          <ac:picMkLst>
            <pc:docMk/>
            <pc:sldMk cId="2662887098" sldId="289"/>
            <ac:picMk id="18" creationId="{625ED7F5-517A-F694-C955-12DF2A322F66}"/>
          </ac:picMkLst>
        </pc:picChg>
        <pc:picChg chg="add mod ord">
          <ac:chgData name="Wojeck, Steffen James CIV USN COMSC NORFOLK VA (USA)" userId="S::steffen.j.wojeck.civ@us.navy.mil::c0e08b15-ce11-48a8-a0b9-6da419ca5f32" providerId="AD" clId="Web-{5B8E1746-A6F0-4209-B1CE-E7A109A9FA0F}" dt="2023-03-22T17:11:40.462" v="24"/>
          <ac:picMkLst>
            <pc:docMk/>
            <pc:sldMk cId="2662887098" sldId="289"/>
            <ac:picMk id="26" creationId="{D2B35D89-FCF4-916C-BF8B-8F7DCA0B74C5}"/>
          </ac:picMkLst>
        </pc:picChg>
        <pc:picChg chg="add mod">
          <ac:chgData name="Wojeck, Steffen James CIV USN COMSC NORFOLK VA (USA)" userId="S::steffen.j.wojeck.civ@us.navy.mil::c0e08b15-ce11-48a8-a0b9-6da419ca5f32" providerId="AD" clId="Web-{5B8E1746-A6F0-4209-B1CE-E7A109A9FA0F}" dt="2023-03-22T17:11:59.572" v="26" actId="1076"/>
          <ac:picMkLst>
            <pc:docMk/>
            <pc:sldMk cId="2662887098" sldId="289"/>
            <ac:picMk id="27" creationId="{90CC47A8-4430-FB00-1ED2-57ADCB6C1F5B}"/>
          </ac:picMkLst>
        </pc:picChg>
      </pc:sldChg>
      <pc:sldChg chg="addSp delSp modSp">
        <pc:chgData name="Wojeck, Steffen James CIV USN COMSC NORFOLK VA (USA)" userId="S::steffen.j.wojeck.civ@us.navy.mil::c0e08b15-ce11-48a8-a0b9-6da419ca5f32" providerId="AD" clId="Web-{5B8E1746-A6F0-4209-B1CE-E7A109A9FA0F}" dt="2023-03-22T17:12:57.512" v="42" actId="1076"/>
        <pc:sldMkLst>
          <pc:docMk/>
          <pc:sldMk cId="185851968" sldId="290"/>
        </pc:sldMkLst>
        <pc:spChg chg="del">
          <ac:chgData name="Wojeck, Steffen James CIV USN COMSC NORFOLK VA (USA)" userId="S::steffen.j.wojeck.civ@us.navy.mil::c0e08b15-ce11-48a8-a0b9-6da419ca5f32" providerId="AD" clId="Web-{5B8E1746-A6F0-4209-B1CE-E7A109A9FA0F}" dt="2023-03-22T17:12:10.885" v="27"/>
          <ac:spMkLst>
            <pc:docMk/>
            <pc:sldMk cId="185851968" sldId="290"/>
            <ac:spMk id="3" creationId="{E0A1CE95-4CEC-494E-45AC-44A2EF1B823D}"/>
          </ac:spMkLst>
        </pc:spChg>
        <pc:spChg chg="del">
          <ac:chgData name="Wojeck, Steffen James CIV USN COMSC NORFOLK VA (USA)" userId="S::steffen.j.wojeck.civ@us.navy.mil::c0e08b15-ce11-48a8-a0b9-6da419ca5f32" providerId="AD" clId="Web-{5B8E1746-A6F0-4209-B1CE-E7A109A9FA0F}" dt="2023-03-22T17:12:20.557" v="30"/>
          <ac:spMkLst>
            <pc:docMk/>
            <pc:sldMk cId="185851968" sldId="290"/>
            <ac:spMk id="5" creationId="{14DF03CC-3E0A-23C2-B12B-EBBDFFD6AFF6}"/>
          </ac:spMkLst>
        </pc:spChg>
        <pc:spChg chg="del">
          <ac:chgData name="Wojeck, Steffen James CIV USN COMSC NORFOLK VA (USA)" userId="S::steffen.j.wojeck.civ@us.navy.mil::c0e08b15-ce11-48a8-a0b9-6da419ca5f32" providerId="AD" clId="Web-{5B8E1746-A6F0-4209-B1CE-E7A109A9FA0F}" dt="2023-03-22T17:12:32.229" v="33"/>
          <ac:spMkLst>
            <pc:docMk/>
            <pc:sldMk cId="185851968" sldId="290"/>
            <ac:spMk id="6" creationId="{7ABB6526-D284-2469-ABAE-885BDED42AE9}"/>
          </ac:spMkLst>
        </pc:spChg>
        <pc:picChg chg="add mod ord">
          <ac:chgData name="Wojeck, Steffen James CIV USN COMSC NORFOLK VA (USA)" userId="S::steffen.j.wojeck.civ@us.navy.mil::c0e08b15-ce11-48a8-a0b9-6da419ca5f32" providerId="AD" clId="Web-{5B8E1746-A6F0-4209-B1CE-E7A109A9FA0F}" dt="2023-03-22T17:12:39.214" v="36" actId="1076"/>
          <ac:picMkLst>
            <pc:docMk/>
            <pc:sldMk cId="185851968" sldId="290"/>
            <ac:picMk id="7" creationId="{B8A45EDF-D383-8827-07C9-9669FCCE4B7A}"/>
          </ac:picMkLst>
        </pc:picChg>
        <pc:picChg chg="add mod ord">
          <ac:chgData name="Wojeck, Steffen James CIV USN COMSC NORFOLK VA (USA)" userId="S::steffen.j.wojeck.civ@us.navy.mil::c0e08b15-ce11-48a8-a0b9-6da419ca5f32" providerId="AD" clId="Web-{5B8E1746-A6F0-4209-B1CE-E7A109A9FA0F}" dt="2023-03-22T17:12:40.683" v="37" actId="1076"/>
          <ac:picMkLst>
            <pc:docMk/>
            <pc:sldMk cId="185851968" sldId="290"/>
            <ac:picMk id="8" creationId="{52582CAA-FBB4-2DF2-2B67-EDE047B4FDED}"/>
          </ac:picMkLst>
        </pc:picChg>
        <pc:picChg chg="add mod ord">
          <ac:chgData name="Wojeck, Steffen James CIV USN COMSC NORFOLK VA (USA)" userId="S::steffen.j.wojeck.civ@us.navy.mil::c0e08b15-ce11-48a8-a0b9-6da419ca5f32" providerId="AD" clId="Web-{5B8E1746-A6F0-4209-B1CE-E7A109A9FA0F}" dt="2023-03-22T17:12:57.512" v="42" actId="1076"/>
          <ac:picMkLst>
            <pc:docMk/>
            <pc:sldMk cId="185851968" sldId="290"/>
            <ac:picMk id="9" creationId="{3B4BF8B7-A9C1-882F-F4FA-D8CEF5C644E5}"/>
          </ac:picMkLst>
        </pc:picChg>
        <pc:picChg chg="add mod">
          <ac:chgData name="Wojeck, Steffen James CIV USN COMSC NORFOLK VA (USA)" userId="S::steffen.j.wojeck.civ@us.navy.mil::c0e08b15-ce11-48a8-a0b9-6da419ca5f32" providerId="AD" clId="Web-{5B8E1746-A6F0-4209-B1CE-E7A109A9FA0F}" dt="2023-03-22T17:12:48.152" v="39" actId="1076"/>
          <ac:picMkLst>
            <pc:docMk/>
            <pc:sldMk cId="185851968" sldId="290"/>
            <ac:picMk id="10" creationId="{A90E5B9F-8465-59F7-75E6-31217967487D}"/>
          </ac:picMkLst>
        </pc:picChg>
        <pc:picChg chg="add mod">
          <ac:chgData name="Wojeck, Steffen James CIV USN COMSC NORFOLK VA (USA)" userId="S::steffen.j.wojeck.civ@us.navy.mil::c0e08b15-ce11-48a8-a0b9-6da419ca5f32" providerId="AD" clId="Web-{5B8E1746-A6F0-4209-B1CE-E7A109A9FA0F}" dt="2023-03-22T17:12:55.794" v="41" actId="1076"/>
          <ac:picMkLst>
            <pc:docMk/>
            <pc:sldMk cId="185851968" sldId="290"/>
            <ac:picMk id="11" creationId="{01E6945D-1801-FB4F-2783-000FBF209F02}"/>
          </ac:picMkLst>
        </pc:picChg>
      </pc:sldChg>
    </pc:docChg>
  </pc:docChgLst>
  <pc:docChgLst>
    <pc:chgData name="Nguyen, Trucmy T CIV USN COMSC NORFOLK VA (USA)" userId="S::trucmy.t.nguyen.civ@us.navy.mil::68c06a9a-3469-453d-9cee-f44780289a20" providerId="AD" clId="Web-{5E5460E4-20AF-4781-BD21-63FF405DBBA2}"/>
    <pc:docChg chg="modSld">
      <pc:chgData name="Nguyen, Trucmy T CIV USN COMSC NORFOLK VA (USA)" userId="S::trucmy.t.nguyen.civ@us.navy.mil::68c06a9a-3469-453d-9cee-f44780289a20" providerId="AD" clId="Web-{5E5460E4-20AF-4781-BD21-63FF405DBBA2}" dt="2023-03-22T17:13:35.590" v="0" actId="14100"/>
      <pc:docMkLst>
        <pc:docMk/>
      </pc:docMkLst>
      <pc:sldChg chg="modSp">
        <pc:chgData name="Nguyen, Trucmy T CIV USN COMSC NORFOLK VA (USA)" userId="S::trucmy.t.nguyen.civ@us.navy.mil::68c06a9a-3469-453d-9cee-f44780289a20" providerId="AD" clId="Web-{5E5460E4-20AF-4781-BD21-63FF405DBBA2}" dt="2023-03-22T17:13:35.590" v="0" actId="14100"/>
        <pc:sldMkLst>
          <pc:docMk/>
          <pc:sldMk cId="2662887098" sldId="289"/>
        </pc:sldMkLst>
        <pc:picChg chg="mod">
          <ac:chgData name="Nguyen, Trucmy T CIV USN COMSC NORFOLK VA (USA)" userId="S::trucmy.t.nguyen.civ@us.navy.mil::68c06a9a-3469-453d-9cee-f44780289a20" providerId="AD" clId="Web-{5E5460E4-20AF-4781-BD21-63FF405DBBA2}" dt="2023-03-22T17:13:35.590" v="0" actId="14100"/>
          <ac:picMkLst>
            <pc:docMk/>
            <pc:sldMk cId="2662887098" sldId="289"/>
            <ac:picMk id="12" creationId="{0EE66D55-D00A-868F-9731-5BA1DE4C7128}"/>
          </ac:picMkLst>
        </pc:picChg>
      </pc:sldChg>
    </pc:docChg>
  </pc:docChgLst>
  <pc:docChgLst>
    <pc:chgData name="Becht, Jennifer M CIV USN COMSC NORFOLK VA (USA)" userId="S::jennifer.m.becht.civ@us.navy.mil::ed1e1550-ce43-46be-bcfd-5bbd48aa559b" providerId="AD" clId="Web-{12E35993-6138-403F-93D4-9DE38883830F}"/>
    <pc:docChg chg="modSld">
      <pc:chgData name="Becht, Jennifer M CIV USN COMSC NORFOLK VA (USA)" userId="S::jennifer.m.becht.civ@us.navy.mil::ed1e1550-ce43-46be-bcfd-5bbd48aa559b" providerId="AD" clId="Web-{12E35993-6138-403F-93D4-9DE38883830F}" dt="2023-03-22T17:15:02.609" v="127" actId="20577"/>
      <pc:docMkLst>
        <pc:docMk/>
      </pc:docMkLst>
      <pc:sldChg chg="addSp delSp modSp">
        <pc:chgData name="Becht, Jennifer M CIV USN COMSC NORFOLK VA (USA)" userId="S::jennifer.m.becht.civ@us.navy.mil::ed1e1550-ce43-46be-bcfd-5bbd48aa559b" providerId="AD" clId="Web-{12E35993-6138-403F-93D4-9DE38883830F}" dt="2023-03-22T17:15:02.609" v="127" actId="20577"/>
        <pc:sldMkLst>
          <pc:docMk/>
          <pc:sldMk cId="2917357812" sldId="301"/>
        </pc:sldMkLst>
        <pc:spChg chg="mod">
          <ac:chgData name="Becht, Jennifer M CIV USN COMSC NORFOLK VA (USA)" userId="S::jennifer.m.becht.civ@us.navy.mil::ed1e1550-ce43-46be-bcfd-5bbd48aa559b" providerId="AD" clId="Web-{12E35993-6138-403F-93D4-9DE38883830F}" dt="2023-03-22T17:14:56.562" v="126" actId="20577"/>
          <ac:spMkLst>
            <pc:docMk/>
            <pc:sldMk cId="2917357812" sldId="301"/>
            <ac:spMk id="2" creationId="{0BCA4F0E-E10B-1D27-77DC-D384880E3A48}"/>
          </ac:spMkLst>
        </pc:spChg>
        <pc:spChg chg="del">
          <ac:chgData name="Becht, Jennifer M CIV USN COMSC NORFOLK VA (USA)" userId="S::jennifer.m.becht.civ@us.navy.mil::ed1e1550-ce43-46be-bcfd-5bbd48aa559b" providerId="AD" clId="Web-{12E35993-6138-403F-93D4-9DE38883830F}" dt="2023-03-22T17:09:43.415" v="44"/>
          <ac:spMkLst>
            <pc:docMk/>
            <pc:sldMk cId="2917357812" sldId="301"/>
            <ac:spMk id="3" creationId="{1CE9A933-E2E4-30E2-AEBE-CFB061D18ED4}"/>
          </ac:spMkLst>
        </pc:spChg>
        <pc:spChg chg="mod">
          <ac:chgData name="Becht, Jennifer M CIV USN COMSC NORFOLK VA (USA)" userId="S::jennifer.m.becht.civ@us.navy.mil::ed1e1550-ce43-46be-bcfd-5bbd48aa559b" providerId="AD" clId="Web-{12E35993-6138-403F-93D4-9DE38883830F}" dt="2023-03-22T17:15:02.609" v="127" actId="20577"/>
          <ac:spMkLst>
            <pc:docMk/>
            <pc:sldMk cId="2917357812" sldId="301"/>
            <ac:spMk id="4" creationId="{16F9830D-7509-787C-B656-D5D5BD192638}"/>
          </ac:spMkLst>
        </pc:spChg>
        <pc:spChg chg="del">
          <ac:chgData name="Becht, Jennifer M CIV USN COMSC NORFOLK VA (USA)" userId="S::jennifer.m.becht.civ@us.navy.mil::ed1e1550-ce43-46be-bcfd-5bbd48aa559b" providerId="AD" clId="Web-{12E35993-6138-403F-93D4-9DE38883830F}" dt="2023-03-22T17:09:07.821" v="43"/>
          <ac:spMkLst>
            <pc:docMk/>
            <pc:sldMk cId="2917357812" sldId="301"/>
            <ac:spMk id="5" creationId="{2E477089-B735-F7D3-EC3D-C8C04C955881}"/>
          </ac:spMkLst>
        </pc:spChg>
        <pc:picChg chg="add mod ord">
          <ac:chgData name="Becht, Jennifer M CIV USN COMSC NORFOLK VA (USA)" userId="S::jennifer.m.becht.civ@us.navy.mil::ed1e1550-ce43-46be-bcfd-5bbd48aa559b" providerId="AD" clId="Web-{12E35993-6138-403F-93D4-9DE38883830F}" dt="2023-03-22T17:12:44.356" v="83" actId="1076"/>
          <ac:picMkLst>
            <pc:docMk/>
            <pc:sldMk cId="2917357812" sldId="301"/>
            <ac:picMk id="7" creationId="{6BE10756-0D83-7146-83E9-0240ECF2649B}"/>
          </ac:picMkLst>
        </pc:picChg>
      </pc:sldChg>
    </pc:docChg>
  </pc:docChgLst>
  <pc:docChgLst>
    <pc:chgData name="Nguyen, Trucmy T CIV USN COMSC NORFOLK VA (USA)" userId="S::trucmy.t.nguyen.civ@us.navy.mil::68c06a9a-3469-453d-9cee-f44780289a20" providerId="AD" clId="Web-{969E1407-3F34-4104-97B7-5C0B98EB0F74}"/>
    <pc:docChg chg="modSld">
      <pc:chgData name="Nguyen, Trucmy T CIV USN COMSC NORFOLK VA (USA)" userId="S::trucmy.t.nguyen.civ@us.navy.mil::68c06a9a-3469-453d-9cee-f44780289a20" providerId="AD" clId="Web-{969E1407-3F34-4104-97B7-5C0B98EB0F74}" dt="2023-03-23T18:11:32.686" v="146" actId="14100"/>
      <pc:docMkLst>
        <pc:docMk/>
      </pc:docMkLst>
      <pc:sldChg chg="addSp delSp modSp">
        <pc:chgData name="Nguyen, Trucmy T CIV USN COMSC NORFOLK VA (USA)" userId="S::trucmy.t.nguyen.civ@us.navy.mil::68c06a9a-3469-453d-9cee-f44780289a20" providerId="AD" clId="Web-{969E1407-3F34-4104-97B7-5C0B98EB0F74}" dt="2023-03-23T18:11:32.686" v="146" actId="14100"/>
        <pc:sldMkLst>
          <pc:docMk/>
          <pc:sldMk cId="3191503985" sldId="292"/>
        </pc:sldMkLst>
        <pc:spChg chg="mod">
          <ac:chgData name="Nguyen, Trucmy T CIV USN COMSC NORFOLK VA (USA)" userId="S::trucmy.t.nguyen.civ@us.navy.mil::68c06a9a-3469-453d-9cee-f44780289a20" providerId="AD" clId="Web-{969E1407-3F34-4104-97B7-5C0B98EB0F74}" dt="2023-03-23T18:04:56.694" v="3" actId="20577"/>
          <ac:spMkLst>
            <pc:docMk/>
            <pc:sldMk cId="3191503985" sldId="292"/>
            <ac:spMk id="2" creationId="{6553B5E2-7A9D-2FC2-94C0-084E07184015}"/>
          </ac:spMkLst>
        </pc:spChg>
        <pc:spChg chg="add del mod">
          <ac:chgData name="Nguyen, Trucmy T CIV USN COMSC NORFOLK VA (USA)" userId="S::trucmy.t.nguyen.civ@us.navy.mil::68c06a9a-3469-453d-9cee-f44780289a20" providerId="AD" clId="Web-{969E1407-3F34-4104-97B7-5C0B98EB0F74}" dt="2023-03-23T18:05:01.100" v="4"/>
          <ac:spMkLst>
            <pc:docMk/>
            <pc:sldMk cId="3191503985" sldId="292"/>
            <ac:spMk id="10" creationId="{D96A49F8-CE43-0999-77D6-E18C1A1F4CD6}"/>
          </ac:spMkLst>
        </pc:spChg>
        <pc:spChg chg="add del mod">
          <ac:chgData name="Nguyen, Trucmy T CIV USN COMSC NORFOLK VA (USA)" userId="S::trucmy.t.nguyen.civ@us.navy.mil::68c06a9a-3469-453d-9cee-f44780289a20" providerId="AD" clId="Web-{969E1407-3F34-4104-97B7-5C0B98EB0F74}" dt="2023-03-23T18:07:23.853" v="87"/>
          <ac:spMkLst>
            <pc:docMk/>
            <pc:sldMk cId="3191503985" sldId="292"/>
            <ac:spMk id="14" creationId="{8639B3BE-E2EB-2861-CAC9-9B309C7052C7}"/>
          </ac:spMkLst>
        </pc:spChg>
        <pc:spChg chg="add del mod">
          <ac:chgData name="Nguyen, Trucmy T CIV USN COMSC NORFOLK VA (USA)" userId="S::trucmy.t.nguyen.civ@us.navy.mil::68c06a9a-3469-453d-9cee-f44780289a20" providerId="AD" clId="Web-{969E1407-3F34-4104-97B7-5C0B98EB0F74}" dt="2023-03-23T18:10:46.138" v="137"/>
          <ac:spMkLst>
            <pc:docMk/>
            <pc:sldMk cId="3191503985" sldId="292"/>
            <ac:spMk id="18" creationId="{B4EB717D-54BE-8825-82C2-1B230A8D0A0C}"/>
          </ac:spMkLst>
        </pc:spChg>
        <pc:graphicFrameChg chg="del">
          <ac:chgData name="Nguyen, Trucmy T CIV USN COMSC NORFOLK VA (USA)" userId="S::trucmy.t.nguyen.civ@us.navy.mil::68c06a9a-3469-453d-9cee-f44780289a20" providerId="AD" clId="Web-{969E1407-3F34-4104-97B7-5C0B98EB0F74}" dt="2023-03-23T17:57:51.904" v="0"/>
          <ac:graphicFrameMkLst>
            <pc:docMk/>
            <pc:sldMk cId="3191503985" sldId="292"/>
            <ac:graphicFrameMk id="8" creationId="{91F083DC-2709-B564-B2B2-E7FB65442887}"/>
          </ac:graphicFrameMkLst>
        </pc:graphicFrameChg>
        <pc:graphicFrameChg chg="add del mod ord modGraphic">
          <ac:chgData name="Nguyen, Trucmy T CIV USN COMSC NORFOLK VA (USA)" userId="S::trucmy.t.nguyen.civ@us.navy.mil::68c06a9a-3469-453d-9cee-f44780289a20" providerId="AD" clId="Web-{969E1407-3F34-4104-97B7-5C0B98EB0F74}" dt="2023-03-23T18:07:15.337" v="86"/>
          <ac:graphicFrameMkLst>
            <pc:docMk/>
            <pc:sldMk cId="3191503985" sldId="292"/>
            <ac:graphicFrameMk id="12" creationId="{EE72A4DB-F133-D301-D4F1-81D75546DD2E}"/>
          </ac:graphicFrameMkLst>
        </pc:graphicFrameChg>
        <pc:graphicFrameChg chg="add del mod ord modGraphic">
          <ac:chgData name="Nguyen, Trucmy T CIV USN COMSC NORFOLK VA (USA)" userId="S::trucmy.t.nguyen.civ@us.navy.mil::68c06a9a-3469-453d-9cee-f44780289a20" providerId="AD" clId="Web-{969E1407-3F34-4104-97B7-5C0B98EB0F74}" dt="2023-03-23T18:10:44.748" v="136"/>
          <ac:graphicFrameMkLst>
            <pc:docMk/>
            <pc:sldMk cId="3191503985" sldId="292"/>
            <ac:graphicFrameMk id="16" creationId="{25EBA792-C5D6-194D-06A8-FF624EBBC979}"/>
          </ac:graphicFrameMkLst>
        </pc:graphicFrameChg>
        <pc:picChg chg="add mod ord">
          <ac:chgData name="Nguyen, Trucmy T CIV USN COMSC NORFOLK VA (USA)" userId="S::trucmy.t.nguyen.civ@us.navy.mil::68c06a9a-3469-453d-9cee-f44780289a20" providerId="AD" clId="Web-{969E1407-3F34-4104-97B7-5C0B98EB0F74}" dt="2023-03-23T18:11:32.686" v="146" actId="14100"/>
          <ac:picMkLst>
            <pc:docMk/>
            <pc:sldMk cId="3191503985" sldId="292"/>
            <ac:picMk id="19" creationId="{3CE23E5C-1A52-7B8D-14C2-93F80EC34680}"/>
          </ac:picMkLst>
        </pc:picChg>
      </pc:sldChg>
    </pc:docChg>
  </pc:docChgLst>
  <pc:docChgLst>
    <pc:chgData name="Becht, Jennifer M CIV USN COMSC NORFOLK VA (USA)" userId="S::jennifer.m.becht.civ@us.navy.mil::ed1e1550-ce43-46be-bcfd-5bbd48aa559b" providerId="AD" clId="Web-{471C4E0C-E53E-4366-B7DA-87F8D782DD4B}"/>
    <pc:docChg chg="addSld modSld sldOrd">
      <pc:chgData name="Becht, Jennifer M CIV USN COMSC NORFOLK VA (USA)" userId="S::jennifer.m.becht.civ@us.navy.mil::ed1e1550-ce43-46be-bcfd-5bbd48aa559b" providerId="AD" clId="Web-{471C4E0C-E53E-4366-B7DA-87F8D782DD4B}" dt="2023-03-21T16:41:21.224" v="61" actId="1076"/>
      <pc:docMkLst>
        <pc:docMk/>
      </pc:docMkLst>
      <pc:sldChg chg="addSp delSp modSp new">
        <pc:chgData name="Becht, Jennifer M CIV USN COMSC NORFOLK VA (USA)" userId="S::jennifer.m.becht.civ@us.navy.mil::ed1e1550-ce43-46be-bcfd-5bbd48aa559b" providerId="AD" clId="Web-{471C4E0C-E53E-4366-B7DA-87F8D782DD4B}" dt="2023-03-21T16:35:13.862" v="25"/>
        <pc:sldMkLst>
          <pc:docMk/>
          <pc:sldMk cId="202806260" sldId="305"/>
        </pc:sldMkLst>
        <pc:spChg chg="del">
          <ac:chgData name="Becht, Jennifer M CIV USN COMSC NORFOLK VA (USA)" userId="S::jennifer.m.becht.civ@us.navy.mil::ed1e1550-ce43-46be-bcfd-5bbd48aa559b" providerId="AD" clId="Web-{471C4E0C-E53E-4366-B7DA-87F8D782DD4B}" dt="2023-03-21T16:35:13.862" v="25"/>
          <ac:spMkLst>
            <pc:docMk/>
            <pc:sldMk cId="202806260" sldId="305"/>
            <ac:spMk id="2" creationId="{E3ADB209-10BF-34C0-19B2-83A56A23D07A}"/>
          </ac:spMkLst>
        </pc:spChg>
        <pc:spChg chg="mod">
          <ac:chgData name="Becht, Jennifer M CIV USN COMSC NORFOLK VA (USA)" userId="S::jennifer.m.becht.civ@us.navy.mil::ed1e1550-ce43-46be-bcfd-5bbd48aa559b" providerId="AD" clId="Web-{471C4E0C-E53E-4366-B7DA-87F8D782DD4B}" dt="2023-03-21T16:35:09.534" v="24" actId="20577"/>
          <ac:spMkLst>
            <pc:docMk/>
            <pc:sldMk cId="202806260" sldId="305"/>
            <ac:spMk id="4" creationId="{3EC81A0C-1FF2-8708-24D8-0400DA7BC8C4}"/>
          </ac:spMkLst>
        </pc:spChg>
        <pc:picChg chg="add mod ord">
          <ac:chgData name="Becht, Jennifer M CIV USN COMSC NORFOLK VA (USA)" userId="S::jennifer.m.becht.civ@us.navy.mil::ed1e1550-ce43-46be-bcfd-5bbd48aa559b" providerId="AD" clId="Web-{471C4E0C-E53E-4366-B7DA-87F8D782DD4B}" dt="2023-03-21T16:35:13.862" v="25"/>
          <ac:picMkLst>
            <pc:docMk/>
            <pc:sldMk cId="202806260" sldId="305"/>
            <ac:picMk id="7" creationId="{53D89595-4074-174D-FC61-13F0FF1C0731}"/>
          </ac:picMkLst>
        </pc:picChg>
      </pc:sldChg>
      <pc:sldChg chg="addSp delSp modSp new ord">
        <pc:chgData name="Becht, Jennifer M CIV USN COMSC NORFOLK VA (USA)" userId="S::jennifer.m.becht.civ@us.navy.mil::ed1e1550-ce43-46be-bcfd-5bbd48aa559b" providerId="AD" clId="Web-{471C4E0C-E53E-4366-B7DA-87F8D782DD4B}" dt="2023-03-21T16:41:21.224" v="61" actId="1076"/>
        <pc:sldMkLst>
          <pc:docMk/>
          <pc:sldMk cId="2025089491" sldId="306"/>
        </pc:sldMkLst>
        <pc:spChg chg="del">
          <ac:chgData name="Becht, Jennifer M CIV USN COMSC NORFOLK VA (USA)" userId="S::jennifer.m.becht.civ@us.navy.mil::ed1e1550-ce43-46be-bcfd-5bbd48aa559b" providerId="AD" clId="Web-{471C4E0C-E53E-4366-B7DA-87F8D782DD4B}" dt="2023-03-21T16:37:12.759" v="30"/>
          <ac:spMkLst>
            <pc:docMk/>
            <pc:sldMk cId="2025089491" sldId="306"/>
            <ac:spMk id="2" creationId="{3AE76EE2-ECA7-DDD1-C4D2-99BE637C1147}"/>
          </ac:spMkLst>
        </pc:spChg>
        <pc:spChg chg="del">
          <ac:chgData name="Becht, Jennifer M CIV USN COMSC NORFOLK VA (USA)" userId="S::jennifer.m.becht.civ@us.navy.mil::ed1e1550-ce43-46be-bcfd-5bbd48aa559b" providerId="AD" clId="Web-{471C4E0C-E53E-4366-B7DA-87F8D782DD4B}" dt="2023-03-21T16:40:35.659" v="52"/>
          <ac:spMkLst>
            <pc:docMk/>
            <pc:sldMk cId="2025089491" sldId="306"/>
            <ac:spMk id="3" creationId="{B2BCE786-FBA0-75DB-CF33-39F96E7A57DE}"/>
          </ac:spMkLst>
        </pc:spChg>
        <pc:spChg chg="mod">
          <ac:chgData name="Becht, Jennifer M CIV USN COMSC NORFOLK VA (USA)" userId="S::jennifer.m.becht.civ@us.navy.mil::ed1e1550-ce43-46be-bcfd-5bbd48aa559b" providerId="AD" clId="Web-{471C4E0C-E53E-4366-B7DA-87F8D782DD4B}" dt="2023-03-21T16:37:11.571" v="29" actId="20577"/>
          <ac:spMkLst>
            <pc:docMk/>
            <pc:sldMk cId="2025089491" sldId="306"/>
            <ac:spMk id="4" creationId="{ED559DC3-95DE-D466-9891-0EEE6872C357}"/>
          </ac:spMkLst>
        </pc:spChg>
        <pc:spChg chg="del">
          <ac:chgData name="Becht, Jennifer M CIV USN COMSC NORFOLK VA (USA)" userId="S::jennifer.m.becht.civ@us.navy.mil::ed1e1550-ce43-46be-bcfd-5bbd48aa559b" providerId="AD" clId="Web-{471C4E0C-E53E-4366-B7DA-87F8D782DD4B}" dt="2023-03-21T16:40:37.768" v="53"/>
          <ac:spMkLst>
            <pc:docMk/>
            <pc:sldMk cId="2025089491" sldId="306"/>
            <ac:spMk id="5" creationId="{D02D09E2-1355-65BA-4A4E-565D612C5C4E}"/>
          </ac:spMkLst>
        </pc:spChg>
        <pc:spChg chg="add del mod">
          <ac:chgData name="Becht, Jennifer M CIV USN COMSC NORFOLK VA (USA)" userId="S::jennifer.m.becht.civ@us.navy.mil::ed1e1550-ce43-46be-bcfd-5bbd48aa559b" providerId="AD" clId="Web-{471C4E0C-E53E-4366-B7DA-87F8D782DD4B}" dt="2023-03-21T16:37:52.339" v="37"/>
          <ac:spMkLst>
            <pc:docMk/>
            <pc:sldMk cId="2025089491" sldId="306"/>
            <ac:spMk id="8" creationId="{FC3909BA-B896-CE09-2C5E-16FEAE2978C7}"/>
          </ac:spMkLst>
        </pc:spChg>
        <pc:spChg chg="add del mod">
          <ac:chgData name="Becht, Jennifer M CIV USN COMSC NORFOLK VA (USA)" userId="S::jennifer.m.becht.civ@us.navy.mil::ed1e1550-ce43-46be-bcfd-5bbd48aa559b" providerId="AD" clId="Web-{471C4E0C-E53E-4366-B7DA-87F8D782DD4B}" dt="2023-03-21T16:38:21.153" v="42"/>
          <ac:spMkLst>
            <pc:docMk/>
            <pc:sldMk cId="2025089491" sldId="306"/>
            <ac:spMk id="9" creationId="{F30AF53E-6754-9234-8A37-C3B7BF19080C}"/>
          </ac:spMkLst>
        </pc:spChg>
        <pc:spChg chg="add del mod">
          <ac:chgData name="Becht, Jennifer M CIV USN COMSC NORFOLK VA (USA)" userId="S::jennifer.m.becht.civ@us.navy.mil::ed1e1550-ce43-46be-bcfd-5bbd48aa559b" providerId="AD" clId="Web-{471C4E0C-E53E-4366-B7DA-87F8D782DD4B}" dt="2023-03-21T16:38:54.826" v="47"/>
          <ac:spMkLst>
            <pc:docMk/>
            <pc:sldMk cId="2025089491" sldId="306"/>
            <ac:spMk id="10" creationId="{BA68FE14-198A-C0D5-1D6C-3A16AC2400FC}"/>
          </ac:spMkLst>
        </pc:spChg>
        <pc:spChg chg="add del mod">
          <ac:chgData name="Becht, Jennifer M CIV USN COMSC NORFOLK VA (USA)" userId="S::jennifer.m.becht.civ@us.navy.mil::ed1e1550-ce43-46be-bcfd-5bbd48aa559b" providerId="AD" clId="Web-{471C4E0C-E53E-4366-B7DA-87F8D782DD4B}" dt="2023-03-21T16:40:08.314" v="51"/>
          <ac:spMkLst>
            <pc:docMk/>
            <pc:sldMk cId="2025089491" sldId="306"/>
            <ac:spMk id="11" creationId="{287264A1-1841-E724-DE7C-CB49E6A67822}"/>
          </ac:spMkLst>
        </pc:spChg>
        <pc:picChg chg="add mod ord">
          <ac:chgData name="Becht, Jennifer M CIV USN COMSC NORFOLK VA (USA)" userId="S::jennifer.m.becht.civ@us.navy.mil::ed1e1550-ce43-46be-bcfd-5bbd48aa559b" providerId="AD" clId="Web-{471C4E0C-E53E-4366-B7DA-87F8D782DD4B}" dt="2023-03-21T16:41:21.224" v="61" actId="1076"/>
          <ac:picMkLst>
            <pc:docMk/>
            <pc:sldMk cId="2025089491" sldId="306"/>
            <ac:picMk id="7" creationId="{F767881D-7FE2-3112-DF0B-59025A8CFAE3}"/>
          </ac:picMkLst>
        </pc:picChg>
        <pc:picChg chg="add mod ord">
          <ac:chgData name="Becht, Jennifer M CIV USN COMSC NORFOLK VA (USA)" userId="S::jennifer.m.becht.civ@us.navy.mil::ed1e1550-ce43-46be-bcfd-5bbd48aa559b" providerId="AD" clId="Web-{471C4E0C-E53E-4366-B7DA-87F8D782DD4B}" dt="2023-03-21T16:40:35.659" v="52"/>
          <ac:picMkLst>
            <pc:docMk/>
            <pc:sldMk cId="2025089491" sldId="306"/>
            <ac:picMk id="12" creationId="{F1A34935-8447-A0BC-7CE7-E4E5BFE170ED}"/>
          </ac:picMkLst>
        </pc:picChg>
        <pc:picChg chg="add mod ord">
          <ac:chgData name="Becht, Jennifer M CIV USN COMSC NORFOLK VA (USA)" userId="S::jennifer.m.becht.civ@us.navy.mil::ed1e1550-ce43-46be-bcfd-5bbd48aa559b" providerId="AD" clId="Web-{471C4E0C-E53E-4366-B7DA-87F8D782DD4B}" dt="2023-03-21T16:41:18.802" v="60" actId="1076"/>
          <ac:picMkLst>
            <pc:docMk/>
            <pc:sldMk cId="2025089491" sldId="306"/>
            <ac:picMk id="13" creationId="{CC42DE24-724C-1003-E6BD-C5E9DF3A2DD0}"/>
          </ac:picMkLst>
        </pc:picChg>
      </pc:sldChg>
    </pc:docChg>
  </pc:docChgLst>
  <pc:docChgLst>
    <pc:chgData name="Vo, Thanh-Long D CIV USN COMSC NORFOLK VA (USA)" userId="S::thanh-long.d.vo.civ@us.navy.mil::4c8b7eda-34ca-418b-b74c-d6501d3f0ac3" providerId="AD" clId="Web-{C9A2C43B-B10A-43BA-B32A-7D94A94AF063}"/>
    <pc:docChg chg="modSld">
      <pc:chgData name="Vo, Thanh-Long D CIV USN COMSC NORFOLK VA (USA)" userId="S::thanh-long.d.vo.civ@us.navy.mil::4c8b7eda-34ca-418b-b74c-d6501d3f0ac3" providerId="AD" clId="Web-{C9A2C43B-B10A-43BA-B32A-7D94A94AF063}" dt="2023-03-23T13:41:43.018" v="31" actId="1076"/>
      <pc:docMkLst>
        <pc:docMk/>
      </pc:docMkLst>
      <pc:sldChg chg="addSp delSp modSp">
        <pc:chgData name="Vo, Thanh-Long D CIV USN COMSC NORFOLK VA (USA)" userId="S::thanh-long.d.vo.civ@us.navy.mil::4c8b7eda-34ca-418b-b74c-d6501d3f0ac3" providerId="AD" clId="Web-{C9A2C43B-B10A-43BA-B32A-7D94A94AF063}" dt="2023-03-23T13:41:43.018" v="31" actId="1076"/>
        <pc:sldMkLst>
          <pc:docMk/>
          <pc:sldMk cId="3191503985" sldId="292"/>
        </pc:sldMkLst>
        <pc:spChg chg="mod">
          <ac:chgData name="Vo, Thanh-Long D CIV USN COMSC NORFOLK VA (USA)" userId="S::thanh-long.d.vo.civ@us.navy.mil::4c8b7eda-34ca-418b-b74c-d6501d3f0ac3" providerId="AD" clId="Web-{C9A2C43B-B10A-43BA-B32A-7D94A94AF063}" dt="2023-03-23T13:41:31.377" v="29" actId="20577"/>
          <ac:spMkLst>
            <pc:docMk/>
            <pc:sldMk cId="3191503985" sldId="292"/>
            <ac:spMk id="2" creationId="{6553B5E2-7A9D-2FC2-94C0-084E07184015}"/>
          </ac:spMkLst>
        </pc:spChg>
        <pc:spChg chg="del">
          <ac:chgData name="Vo, Thanh-Long D CIV USN COMSC NORFOLK VA (USA)" userId="S::thanh-long.d.vo.civ@us.navy.mil::4c8b7eda-34ca-418b-b74c-d6501d3f0ac3" providerId="AD" clId="Web-{C9A2C43B-B10A-43BA-B32A-7D94A94AF063}" dt="2023-03-23T13:40:10.248" v="16"/>
          <ac:spMkLst>
            <pc:docMk/>
            <pc:sldMk cId="3191503985" sldId="292"/>
            <ac:spMk id="3" creationId="{83CE0DE4-BD8B-7C16-7576-8370DD8FCE1B}"/>
          </ac:spMkLst>
        </pc:spChg>
        <pc:picChg chg="add mod ord">
          <ac:chgData name="Vo, Thanh-Long D CIV USN COMSC NORFOLK VA (USA)" userId="S::thanh-long.d.vo.civ@us.navy.mil::4c8b7eda-34ca-418b-b74c-d6501d3f0ac3" providerId="AD" clId="Web-{C9A2C43B-B10A-43BA-B32A-7D94A94AF063}" dt="2023-03-23T13:41:43.018" v="31" actId="1076"/>
          <ac:picMkLst>
            <pc:docMk/>
            <pc:sldMk cId="3191503985" sldId="292"/>
            <ac:picMk id="7" creationId="{5EFE6316-6ED2-D06D-81C6-8502BF04B009}"/>
          </ac:picMkLst>
        </pc:picChg>
      </pc:sldChg>
    </pc:docChg>
  </pc:docChgLst>
  <pc:docChgLst>
    <pc:chgData name="Becht, Jennifer M CIV USN COMSC NORFOLK VA (USA)" userId="S::jennifer.m.becht.civ@us.navy.mil::ed1e1550-ce43-46be-bcfd-5bbd48aa559b" providerId="AD" clId="Web-{B7E015D8-2DE0-4872-AE56-367E6B090C41}"/>
    <pc:docChg chg="addSld modSld sldOrd">
      <pc:chgData name="Becht, Jennifer M CIV USN COMSC NORFOLK VA (USA)" userId="S::jennifer.m.becht.civ@us.navy.mil::ed1e1550-ce43-46be-bcfd-5bbd48aa559b" providerId="AD" clId="Web-{B7E015D8-2DE0-4872-AE56-367E6B090C41}" dt="2023-04-14T14:19:54.826" v="134"/>
      <pc:docMkLst>
        <pc:docMk/>
      </pc:docMkLst>
      <pc:sldChg chg="ord">
        <pc:chgData name="Becht, Jennifer M CIV USN COMSC NORFOLK VA (USA)" userId="S::jennifer.m.becht.civ@us.navy.mil::ed1e1550-ce43-46be-bcfd-5bbd48aa559b" providerId="AD" clId="Web-{B7E015D8-2DE0-4872-AE56-367E6B090C41}" dt="2023-04-14T14:11:19.534" v="129"/>
        <pc:sldMkLst>
          <pc:docMk/>
          <pc:sldMk cId="3643405411" sldId="286"/>
        </pc:sldMkLst>
      </pc:sldChg>
      <pc:sldChg chg="addCm modCm">
        <pc:chgData name="Becht, Jennifer M CIV USN COMSC NORFOLK VA (USA)" userId="S::jennifer.m.becht.civ@us.navy.mil::ed1e1550-ce43-46be-bcfd-5bbd48aa559b" providerId="AD" clId="Web-{B7E015D8-2DE0-4872-AE56-367E6B090C41}" dt="2023-04-14T14:19:54.826" v="134"/>
        <pc:sldMkLst>
          <pc:docMk/>
          <pc:sldMk cId="4088690394" sldId="293"/>
        </pc:sldMkLst>
      </pc:sldChg>
      <pc:sldChg chg="ord">
        <pc:chgData name="Becht, Jennifer M CIV USN COMSC NORFOLK VA (USA)" userId="S::jennifer.m.becht.civ@us.navy.mil::ed1e1550-ce43-46be-bcfd-5bbd48aa559b" providerId="AD" clId="Web-{B7E015D8-2DE0-4872-AE56-367E6B090C41}" dt="2023-04-14T14:11:19.534" v="132"/>
        <pc:sldMkLst>
          <pc:docMk/>
          <pc:sldMk cId="2883046271" sldId="302"/>
        </pc:sldMkLst>
      </pc:sldChg>
      <pc:sldChg chg="modSp">
        <pc:chgData name="Becht, Jennifer M CIV USN COMSC NORFOLK VA (USA)" userId="S::jennifer.m.becht.civ@us.navy.mil::ed1e1550-ce43-46be-bcfd-5bbd48aa559b" providerId="AD" clId="Web-{B7E015D8-2DE0-4872-AE56-367E6B090C41}" dt="2023-04-14T13:54:17.530" v="128" actId="20577"/>
        <pc:sldMkLst>
          <pc:docMk/>
          <pc:sldMk cId="1775290236" sldId="324"/>
        </pc:sldMkLst>
        <pc:spChg chg="mod">
          <ac:chgData name="Becht, Jennifer M CIV USN COMSC NORFOLK VA (USA)" userId="S::jennifer.m.becht.civ@us.navy.mil::ed1e1550-ce43-46be-bcfd-5bbd48aa559b" providerId="AD" clId="Web-{B7E015D8-2DE0-4872-AE56-367E6B090C41}" dt="2023-04-14T13:54:17.530" v="128" actId="20577"/>
          <ac:spMkLst>
            <pc:docMk/>
            <pc:sldMk cId="1775290236" sldId="324"/>
            <ac:spMk id="4" creationId="{93A6B44B-A9A0-FE71-2D90-D307D3D7FBA2}"/>
          </ac:spMkLst>
        </pc:spChg>
        <pc:picChg chg="mod">
          <ac:chgData name="Becht, Jennifer M CIV USN COMSC NORFOLK VA (USA)" userId="S::jennifer.m.becht.civ@us.navy.mil::ed1e1550-ce43-46be-bcfd-5bbd48aa559b" providerId="AD" clId="Web-{B7E015D8-2DE0-4872-AE56-367E6B090C41}" dt="2023-04-14T13:48:37.138" v="123" actId="1076"/>
          <ac:picMkLst>
            <pc:docMk/>
            <pc:sldMk cId="1775290236" sldId="324"/>
            <ac:picMk id="5" creationId="{F6E49308-D3F7-27D7-383D-B23F2A68D281}"/>
          </ac:picMkLst>
        </pc:picChg>
      </pc:sldChg>
      <pc:sldChg chg="ord">
        <pc:chgData name="Becht, Jennifer M CIV USN COMSC NORFOLK VA (USA)" userId="S::jennifer.m.becht.civ@us.navy.mil::ed1e1550-ce43-46be-bcfd-5bbd48aa559b" providerId="AD" clId="Web-{B7E015D8-2DE0-4872-AE56-367E6B090C41}" dt="2023-04-14T14:11:19.534" v="131"/>
        <pc:sldMkLst>
          <pc:docMk/>
          <pc:sldMk cId="410145239" sldId="328"/>
        </pc:sldMkLst>
      </pc:sldChg>
      <pc:sldChg chg="ord">
        <pc:chgData name="Becht, Jennifer M CIV USN COMSC NORFOLK VA (USA)" userId="S::jennifer.m.becht.civ@us.navy.mil::ed1e1550-ce43-46be-bcfd-5bbd48aa559b" providerId="AD" clId="Web-{B7E015D8-2DE0-4872-AE56-367E6B090C41}" dt="2023-04-14T14:11:19.534" v="130"/>
        <pc:sldMkLst>
          <pc:docMk/>
          <pc:sldMk cId="2585116988" sldId="329"/>
        </pc:sldMkLst>
      </pc:sldChg>
      <pc:sldChg chg="addSp delSp modSp">
        <pc:chgData name="Becht, Jennifer M CIV USN COMSC NORFOLK VA (USA)" userId="S::jennifer.m.becht.civ@us.navy.mil::ed1e1550-ce43-46be-bcfd-5bbd48aa559b" providerId="AD" clId="Web-{B7E015D8-2DE0-4872-AE56-367E6B090C41}" dt="2023-04-14T13:46:22.569" v="122" actId="1076"/>
        <pc:sldMkLst>
          <pc:docMk/>
          <pc:sldMk cId="73754967" sldId="337"/>
        </pc:sldMkLst>
        <pc:spChg chg="del mod">
          <ac:chgData name="Becht, Jennifer M CIV USN COMSC NORFOLK VA (USA)" userId="S::jennifer.m.becht.civ@us.navy.mil::ed1e1550-ce43-46be-bcfd-5bbd48aa559b" providerId="AD" clId="Web-{B7E015D8-2DE0-4872-AE56-367E6B090C41}" dt="2023-04-14T13:38:17.264" v="8"/>
          <ac:spMkLst>
            <pc:docMk/>
            <pc:sldMk cId="73754967" sldId="337"/>
            <ac:spMk id="2" creationId="{00000000-0000-0000-0000-000000000000}"/>
          </ac:spMkLst>
        </pc:spChg>
        <pc:spChg chg="add mod">
          <ac:chgData name="Becht, Jennifer M CIV USN COMSC NORFOLK VA (USA)" userId="S::jennifer.m.becht.civ@us.navy.mil::ed1e1550-ce43-46be-bcfd-5bbd48aa559b" providerId="AD" clId="Web-{B7E015D8-2DE0-4872-AE56-367E6B090C41}" dt="2023-04-14T13:38:05.326" v="2"/>
          <ac:spMkLst>
            <pc:docMk/>
            <pc:sldMk cId="73754967" sldId="337"/>
            <ac:spMk id="5" creationId="{9A28A14B-ADDC-6F7E-934E-09B142FAF511}"/>
          </ac:spMkLst>
        </pc:spChg>
        <pc:spChg chg="del mod">
          <ac:chgData name="Becht, Jennifer M CIV USN COMSC NORFOLK VA (USA)" userId="S::jennifer.m.becht.civ@us.navy.mil::ed1e1550-ce43-46be-bcfd-5bbd48aa559b" providerId="AD" clId="Web-{B7E015D8-2DE0-4872-AE56-367E6B090C41}" dt="2023-04-14T13:38:31.608" v="13"/>
          <ac:spMkLst>
            <pc:docMk/>
            <pc:sldMk cId="73754967" sldId="337"/>
            <ac:spMk id="19" creationId="{B428A18F-959D-A613-6C21-8A14D9D4169C}"/>
          </ac:spMkLst>
        </pc:spChg>
        <pc:picChg chg="mod">
          <ac:chgData name="Becht, Jennifer M CIV USN COMSC NORFOLK VA (USA)" userId="S::jennifer.m.becht.civ@us.navy.mil::ed1e1550-ce43-46be-bcfd-5bbd48aa559b" providerId="AD" clId="Web-{B7E015D8-2DE0-4872-AE56-367E6B090C41}" dt="2023-04-14T13:46:20.085" v="121" actId="14100"/>
          <ac:picMkLst>
            <pc:docMk/>
            <pc:sldMk cId="73754967" sldId="337"/>
            <ac:picMk id="7" creationId="{4F5A18F0-4E9E-C820-FE8C-3F60BE04CE77}"/>
          </ac:picMkLst>
        </pc:picChg>
        <pc:picChg chg="mod">
          <ac:chgData name="Becht, Jennifer M CIV USN COMSC NORFOLK VA (USA)" userId="S::jennifer.m.becht.civ@us.navy.mil::ed1e1550-ce43-46be-bcfd-5bbd48aa559b" providerId="AD" clId="Web-{B7E015D8-2DE0-4872-AE56-367E6B090C41}" dt="2023-04-14T13:39:09.610" v="17" actId="1076"/>
          <ac:picMkLst>
            <pc:docMk/>
            <pc:sldMk cId="73754967" sldId="337"/>
            <ac:picMk id="8" creationId="{EDDB4BED-3F4F-EC57-4F35-54FA4A954106}"/>
          </ac:picMkLst>
        </pc:picChg>
        <pc:picChg chg="del">
          <ac:chgData name="Becht, Jennifer M CIV USN COMSC NORFOLK VA (USA)" userId="S::jennifer.m.becht.civ@us.navy.mil::ed1e1550-ce43-46be-bcfd-5bbd48aa559b" providerId="AD" clId="Web-{B7E015D8-2DE0-4872-AE56-367E6B090C41}" dt="2023-04-14T13:38:05.326" v="2"/>
          <ac:picMkLst>
            <pc:docMk/>
            <pc:sldMk cId="73754967" sldId="337"/>
            <ac:picMk id="9" creationId="{D0329025-6C90-D035-4E9E-FDDFA4092A42}"/>
          </ac:picMkLst>
        </pc:picChg>
        <pc:picChg chg="del">
          <ac:chgData name="Becht, Jennifer M CIV USN COMSC NORFOLK VA (USA)" userId="S::jennifer.m.becht.civ@us.navy.mil::ed1e1550-ce43-46be-bcfd-5bbd48aa559b" providerId="AD" clId="Web-{B7E015D8-2DE0-4872-AE56-367E6B090C41}" dt="2023-04-14T13:38:16.093" v="3"/>
          <ac:picMkLst>
            <pc:docMk/>
            <pc:sldMk cId="73754967" sldId="337"/>
            <ac:picMk id="10" creationId="{75FD452D-D661-E671-A1A8-16EE1F4DBD6D}"/>
          </ac:picMkLst>
        </pc:picChg>
        <pc:picChg chg="mod">
          <ac:chgData name="Becht, Jennifer M CIV USN COMSC NORFOLK VA (USA)" userId="S::jennifer.m.becht.civ@us.navy.mil::ed1e1550-ce43-46be-bcfd-5bbd48aa559b" providerId="AD" clId="Web-{B7E015D8-2DE0-4872-AE56-367E6B090C41}" dt="2023-04-14T13:46:22.569" v="122" actId="1076"/>
          <ac:picMkLst>
            <pc:docMk/>
            <pc:sldMk cId="73754967" sldId="337"/>
            <ac:picMk id="11" creationId="{42E5D234-324F-A752-B35F-1FB9DE60A923}"/>
          </ac:picMkLst>
        </pc:picChg>
        <pc:picChg chg="del">
          <ac:chgData name="Becht, Jennifer M CIV USN COMSC NORFOLK VA (USA)" userId="S::jennifer.m.becht.civ@us.navy.mil::ed1e1550-ce43-46be-bcfd-5bbd48aa559b" providerId="AD" clId="Web-{B7E015D8-2DE0-4872-AE56-367E6B090C41}" dt="2023-04-14T13:38:16.139" v="4"/>
          <ac:picMkLst>
            <pc:docMk/>
            <pc:sldMk cId="73754967" sldId="337"/>
            <ac:picMk id="14" creationId="{22B1AA02-6075-A188-938C-AB2EB275067B}"/>
          </ac:picMkLst>
        </pc:picChg>
        <pc:picChg chg="del">
          <ac:chgData name="Becht, Jennifer M CIV USN COMSC NORFOLK VA (USA)" userId="S::jennifer.m.becht.civ@us.navy.mil::ed1e1550-ce43-46be-bcfd-5bbd48aa559b" providerId="AD" clId="Web-{B7E015D8-2DE0-4872-AE56-367E6B090C41}" dt="2023-04-14T13:38:16.170" v="5"/>
          <ac:picMkLst>
            <pc:docMk/>
            <pc:sldMk cId="73754967" sldId="337"/>
            <ac:picMk id="15" creationId="{C3305514-B565-F17B-A1B7-6BE986862F3A}"/>
          </ac:picMkLst>
        </pc:picChg>
        <pc:picChg chg="del">
          <ac:chgData name="Becht, Jennifer M CIV USN COMSC NORFOLK VA (USA)" userId="S::jennifer.m.becht.civ@us.navy.mil::ed1e1550-ce43-46be-bcfd-5bbd48aa559b" providerId="AD" clId="Web-{B7E015D8-2DE0-4872-AE56-367E6B090C41}" dt="2023-04-14T13:38:16.201" v="6"/>
          <ac:picMkLst>
            <pc:docMk/>
            <pc:sldMk cId="73754967" sldId="337"/>
            <ac:picMk id="16" creationId="{02EF0258-883C-8079-E6C0-DAC7E2798DA4}"/>
          </ac:picMkLst>
        </pc:picChg>
      </pc:sldChg>
      <pc:sldChg chg="addSp delSp modSp add ord replId">
        <pc:chgData name="Becht, Jennifer M CIV USN COMSC NORFOLK VA (USA)" userId="S::jennifer.m.becht.civ@us.navy.mil::ed1e1550-ce43-46be-bcfd-5bbd48aa559b" providerId="AD" clId="Web-{B7E015D8-2DE0-4872-AE56-367E6B090C41}" dt="2023-04-14T13:42:31.495" v="75" actId="1076"/>
        <pc:sldMkLst>
          <pc:docMk/>
          <pc:sldMk cId="441410582" sldId="343"/>
        </pc:sldMkLst>
        <pc:spChg chg="del mod">
          <ac:chgData name="Becht, Jennifer M CIV USN COMSC NORFOLK VA (USA)" userId="S::jennifer.m.becht.civ@us.navy.mil::ed1e1550-ce43-46be-bcfd-5bbd48aa559b" providerId="AD" clId="Web-{B7E015D8-2DE0-4872-AE56-367E6B090C41}" dt="2023-04-14T13:41:19.429" v="56"/>
          <ac:spMkLst>
            <pc:docMk/>
            <pc:sldMk cId="441410582" sldId="343"/>
            <ac:spMk id="2" creationId="{00000000-0000-0000-0000-000000000000}"/>
          </ac:spMkLst>
        </pc:spChg>
        <pc:spChg chg="add del mod">
          <ac:chgData name="Becht, Jennifer M CIV USN COMSC NORFOLK VA (USA)" userId="S::jennifer.m.becht.civ@us.navy.mil::ed1e1550-ce43-46be-bcfd-5bbd48aa559b" providerId="AD" clId="Web-{B7E015D8-2DE0-4872-AE56-367E6B090C41}" dt="2023-04-14T13:41:45.696" v="66"/>
          <ac:spMkLst>
            <pc:docMk/>
            <pc:sldMk cId="441410582" sldId="343"/>
            <ac:spMk id="5" creationId="{9E829512-E009-B482-634A-540B82AEA000}"/>
          </ac:spMkLst>
        </pc:spChg>
        <pc:spChg chg="add mod">
          <ac:chgData name="Becht, Jennifer M CIV USN COMSC NORFOLK VA (USA)" userId="S::jennifer.m.becht.civ@us.navy.mil::ed1e1550-ce43-46be-bcfd-5bbd48aa559b" providerId="AD" clId="Web-{B7E015D8-2DE0-4872-AE56-367E6B090C41}" dt="2023-04-14T13:39:54.597" v="28"/>
          <ac:spMkLst>
            <pc:docMk/>
            <pc:sldMk cId="441410582" sldId="343"/>
            <ac:spMk id="12" creationId="{732F8CE8-0F8E-718D-894A-ADEC9C1C4C05}"/>
          </ac:spMkLst>
        </pc:spChg>
        <pc:spChg chg="del mod">
          <ac:chgData name="Becht, Jennifer M CIV USN COMSC NORFOLK VA (USA)" userId="S::jennifer.m.becht.civ@us.navy.mil::ed1e1550-ce43-46be-bcfd-5bbd48aa559b" providerId="AD" clId="Web-{B7E015D8-2DE0-4872-AE56-367E6B090C41}" dt="2023-04-14T13:41:08.538" v="53"/>
          <ac:spMkLst>
            <pc:docMk/>
            <pc:sldMk cId="441410582" sldId="343"/>
            <ac:spMk id="19" creationId="{B428A18F-959D-A613-6C21-8A14D9D4169C}"/>
          </ac:spMkLst>
        </pc:spChg>
        <pc:picChg chg="del">
          <ac:chgData name="Becht, Jennifer M CIV USN COMSC NORFOLK VA (USA)" userId="S::jennifer.m.becht.civ@us.navy.mil::ed1e1550-ce43-46be-bcfd-5bbd48aa559b" providerId="AD" clId="Web-{B7E015D8-2DE0-4872-AE56-367E6B090C41}" dt="2023-04-14T13:39:54.253" v="27"/>
          <ac:picMkLst>
            <pc:docMk/>
            <pc:sldMk cId="441410582" sldId="343"/>
            <ac:picMk id="7" creationId="{4F5A18F0-4E9E-C820-FE8C-3F60BE04CE77}"/>
          </ac:picMkLst>
        </pc:picChg>
        <pc:picChg chg="del">
          <ac:chgData name="Becht, Jennifer M CIV USN COMSC NORFOLK VA (USA)" userId="S::jennifer.m.becht.civ@us.navy.mil::ed1e1550-ce43-46be-bcfd-5bbd48aa559b" providerId="AD" clId="Web-{B7E015D8-2DE0-4872-AE56-367E6B090C41}" dt="2023-04-14T13:39:54.597" v="28"/>
          <ac:picMkLst>
            <pc:docMk/>
            <pc:sldMk cId="441410582" sldId="343"/>
            <ac:picMk id="8" creationId="{EDDB4BED-3F4F-EC57-4F35-54FA4A954106}"/>
          </ac:picMkLst>
        </pc:picChg>
        <pc:picChg chg="mod">
          <ac:chgData name="Becht, Jennifer M CIV USN COMSC NORFOLK VA (USA)" userId="S::jennifer.m.becht.civ@us.navy.mil::ed1e1550-ce43-46be-bcfd-5bbd48aa559b" providerId="AD" clId="Web-{B7E015D8-2DE0-4872-AE56-367E6B090C41}" dt="2023-04-14T13:42:31.495" v="75" actId="1076"/>
          <ac:picMkLst>
            <pc:docMk/>
            <pc:sldMk cId="441410582" sldId="343"/>
            <ac:picMk id="9" creationId="{D0329025-6C90-D035-4E9E-FDDFA4092A42}"/>
          </ac:picMkLst>
        </pc:picChg>
        <pc:picChg chg="mod">
          <ac:chgData name="Becht, Jennifer M CIV USN COMSC NORFOLK VA (USA)" userId="S::jennifer.m.becht.civ@us.navy.mil::ed1e1550-ce43-46be-bcfd-5bbd48aa559b" providerId="AD" clId="Web-{B7E015D8-2DE0-4872-AE56-367E6B090C41}" dt="2023-04-14T13:42:23.682" v="74" actId="14100"/>
          <ac:picMkLst>
            <pc:docMk/>
            <pc:sldMk cId="441410582" sldId="343"/>
            <ac:picMk id="10" creationId="{75FD452D-D661-E671-A1A8-16EE1F4DBD6D}"/>
          </ac:picMkLst>
        </pc:picChg>
        <pc:picChg chg="del">
          <ac:chgData name="Becht, Jennifer M CIV USN COMSC NORFOLK VA (USA)" userId="S::jennifer.m.becht.civ@us.navy.mil::ed1e1550-ce43-46be-bcfd-5bbd48aa559b" providerId="AD" clId="Web-{B7E015D8-2DE0-4872-AE56-367E6B090C41}" dt="2023-04-14T13:39:54.784" v="29"/>
          <ac:picMkLst>
            <pc:docMk/>
            <pc:sldMk cId="441410582" sldId="343"/>
            <ac:picMk id="11" creationId="{42E5D234-324F-A752-B35F-1FB9DE60A923}"/>
          </ac:picMkLst>
        </pc:picChg>
        <pc:picChg chg="mod">
          <ac:chgData name="Becht, Jennifer M CIV USN COMSC NORFOLK VA (USA)" userId="S::jennifer.m.becht.civ@us.navy.mil::ed1e1550-ce43-46be-bcfd-5bbd48aa559b" providerId="AD" clId="Web-{B7E015D8-2DE0-4872-AE56-367E6B090C41}" dt="2023-04-14T13:42:11.822" v="71" actId="1076"/>
          <ac:picMkLst>
            <pc:docMk/>
            <pc:sldMk cId="441410582" sldId="343"/>
            <ac:picMk id="14" creationId="{22B1AA02-6075-A188-938C-AB2EB275067B}"/>
          </ac:picMkLst>
        </pc:picChg>
        <pc:picChg chg="del mod">
          <ac:chgData name="Becht, Jennifer M CIV USN COMSC NORFOLK VA (USA)" userId="S::jennifer.m.becht.civ@us.navy.mil::ed1e1550-ce43-46be-bcfd-5bbd48aa559b" providerId="AD" clId="Web-{B7E015D8-2DE0-4872-AE56-367E6B090C41}" dt="2023-04-14T13:41:08.428" v="51"/>
          <ac:picMkLst>
            <pc:docMk/>
            <pc:sldMk cId="441410582" sldId="343"/>
            <ac:picMk id="15" creationId="{C3305514-B565-F17B-A1B7-6BE986862F3A}"/>
          </ac:picMkLst>
        </pc:picChg>
        <pc:picChg chg="del mod">
          <ac:chgData name="Becht, Jennifer M CIV USN COMSC NORFOLK VA (USA)" userId="S::jennifer.m.becht.civ@us.navy.mil::ed1e1550-ce43-46be-bcfd-5bbd48aa559b" providerId="AD" clId="Web-{B7E015D8-2DE0-4872-AE56-367E6B090C41}" dt="2023-04-14T13:41:19.460" v="57"/>
          <ac:picMkLst>
            <pc:docMk/>
            <pc:sldMk cId="441410582" sldId="343"/>
            <ac:picMk id="16" creationId="{02EF0258-883C-8079-E6C0-DAC7E2798DA4}"/>
          </ac:picMkLst>
        </pc:picChg>
      </pc:sldChg>
      <pc:sldChg chg="addSp delSp modSp add replId">
        <pc:chgData name="Becht, Jennifer M CIV USN COMSC NORFOLK VA (USA)" userId="S::jennifer.m.becht.civ@us.navy.mil::ed1e1550-ce43-46be-bcfd-5bbd48aa559b" providerId="AD" clId="Web-{B7E015D8-2DE0-4872-AE56-367E6B090C41}" dt="2023-04-14T13:45:27.473" v="118" actId="1076"/>
        <pc:sldMkLst>
          <pc:docMk/>
          <pc:sldMk cId="730297047" sldId="344"/>
        </pc:sldMkLst>
        <pc:spChg chg="del mod">
          <ac:chgData name="Becht, Jennifer M CIV USN COMSC NORFOLK VA (USA)" userId="S::jennifer.m.becht.civ@us.navy.mil::ed1e1550-ce43-46be-bcfd-5bbd48aa559b" providerId="AD" clId="Web-{B7E015D8-2DE0-4872-AE56-367E6B090C41}" dt="2023-04-14T13:44:45.455" v="108"/>
          <ac:spMkLst>
            <pc:docMk/>
            <pc:sldMk cId="730297047" sldId="344"/>
            <ac:spMk id="2" creationId="{00000000-0000-0000-0000-000000000000}"/>
          </ac:spMkLst>
        </pc:spChg>
        <pc:spChg chg="del">
          <ac:chgData name="Becht, Jennifer M CIV USN COMSC NORFOLK VA (USA)" userId="S::jennifer.m.becht.civ@us.navy.mil::ed1e1550-ce43-46be-bcfd-5bbd48aa559b" providerId="AD" clId="Web-{B7E015D8-2DE0-4872-AE56-367E6B090C41}" dt="2023-04-14T13:43:17.216" v="88"/>
          <ac:spMkLst>
            <pc:docMk/>
            <pc:sldMk cId="730297047" sldId="344"/>
            <ac:spMk id="5" creationId="{9E829512-E009-B482-634A-540B82AEA000}"/>
          </ac:spMkLst>
        </pc:spChg>
        <pc:spChg chg="add del mod">
          <ac:chgData name="Becht, Jennifer M CIV USN COMSC NORFOLK VA (USA)" userId="S::jennifer.m.becht.civ@us.navy.mil::ed1e1550-ce43-46be-bcfd-5bbd48aa559b" providerId="AD" clId="Web-{B7E015D8-2DE0-4872-AE56-367E6B090C41}" dt="2023-04-14T13:43:05.075" v="85"/>
          <ac:spMkLst>
            <pc:docMk/>
            <pc:sldMk cId="730297047" sldId="344"/>
            <ac:spMk id="6" creationId="{E452973C-15B3-D222-A80D-D8E3F9490F37}"/>
          </ac:spMkLst>
        </pc:spChg>
        <pc:spChg chg="del">
          <ac:chgData name="Becht, Jennifer M CIV USN COMSC NORFOLK VA (USA)" userId="S::jennifer.m.becht.civ@us.navy.mil::ed1e1550-ce43-46be-bcfd-5bbd48aa559b" providerId="AD" clId="Web-{B7E015D8-2DE0-4872-AE56-367E6B090C41}" dt="2023-04-14T13:43:06.216" v="86"/>
          <ac:spMkLst>
            <pc:docMk/>
            <pc:sldMk cId="730297047" sldId="344"/>
            <ac:spMk id="12" creationId="{732F8CE8-0F8E-718D-894A-ADEC9C1C4C05}"/>
          </ac:spMkLst>
        </pc:spChg>
        <pc:spChg chg="mod">
          <ac:chgData name="Becht, Jennifer M CIV USN COMSC NORFOLK VA (USA)" userId="S::jennifer.m.becht.civ@us.navy.mil::ed1e1550-ce43-46be-bcfd-5bbd48aa559b" providerId="AD" clId="Web-{B7E015D8-2DE0-4872-AE56-367E6B090C41}" dt="2023-04-14T13:45:23.785" v="117" actId="1076"/>
          <ac:spMkLst>
            <pc:docMk/>
            <pc:sldMk cId="730297047" sldId="344"/>
            <ac:spMk id="19" creationId="{B428A18F-959D-A613-6C21-8A14D9D4169C}"/>
          </ac:spMkLst>
        </pc:spChg>
        <pc:spChg chg="add mod">
          <ac:chgData name="Becht, Jennifer M CIV USN COMSC NORFOLK VA (USA)" userId="S::jennifer.m.becht.civ@us.navy.mil::ed1e1550-ce43-46be-bcfd-5bbd48aa559b" providerId="AD" clId="Web-{B7E015D8-2DE0-4872-AE56-367E6B090C41}" dt="2023-04-14T13:43:07.794" v="87"/>
          <ac:spMkLst>
            <pc:docMk/>
            <pc:sldMk cId="730297047" sldId="344"/>
            <ac:spMk id="22" creationId="{F75A5140-D5E5-0FFF-C7C8-5940E3A79EB0}"/>
          </ac:spMkLst>
        </pc:spChg>
        <pc:graphicFrameChg chg="add del mod ord modGraphic">
          <ac:chgData name="Becht, Jennifer M CIV USN COMSC NORFOLK VA (USA)" userId="S::jennifer.m.becht.civ@us.navy.mil::ed1e1550-ce43-46be-bcfd-5bbd48aa559b" providerId="AD" clId="Web-{B7E015D8-2DE0-4872-AE56-367E6B090C41}" dt="2023-04-14T13:43:07.794" v="87"/>
          <ac:graphicFrameMkLst>
            <pc:docMk/>
            <pc:sldMk cId="730297047" sldId="344"/>
            <ac:graphicFrameMk id="7" creationId="{3F676930-A413-7151-4460-8D711A6E7767}"/>
          </ac:graphicFrameMkLst>
        </pc:graphicFrameChg>
        <pc:picChg chg="del">
          <ac:chgData name="Becht, Jennifer M CIV USN COMSC NORFOLK VA (USA)" userId="S::jennifer.m.becht.civ@us.navy.mil::ed1e1550-ce43-46be-bcfd-5bbd48aa559b" providerId="AD" clId="Web-{B7E015D8-2DE0-4872-AE56-367E6B090C41}" dt="2023-04-14T13:42:36.761" v="76"/>
          <ac:picMkLst>
            <pc:docMk/>
            <pc:sldMk cId="730297047" sldId="344"/>
            <ac:picMk id="9" creationId="{D0329025-6C90-D035-4E9E-FDDFA4092A42}"/>
          </ac:picMkLst>
        </pc:picChg>
        <pc:picChg chg="del">
          <ac:chgData name="Becht, Jennifer M CIV USN COMSC NORFOLK VA (USA)" userId="S::jennifer.m.becht.civ@us.navy.mil::ed1e1550-ce43-46be-bcfd-5bbd48aa559b" providerId="AD" clId="Web-{B7E015D8-2DE0-4872-AE56-367E6B090C41}" dt="2023-04-14T13:42:40.058" v="78"/>
          <ac:picMkLst>
            <pc:docMk/>
            <pc:sldMk cId="730297047" sldId="344"/>
            <ac:picMk id="10" creationId="{75FD452D-D661-E671-A1A8-16EE1F4DBD6D}"/>
          </ac:picMkLst>
        </pc:picChg>
        <pc:picChg chg="del">
          <ac:chgData name="Becht, Jennifer M CIV USN COMSC NORFOLK VA (USA)" userId="S::jennifer.m.becht.civ@us.navy.mil::ed1e1550-ce43-46be-bcfd-5bbd48aa559b" providerId="AD" clId="Web-{B7E015D8-2DE0-4872-AE56-367E6B090C41}" dt="2023-04-14T13:42:37.964" v="77"/>
          <ac:picMkLst>
            <pc:docMk/>
            <pc:sldMk cId="730297047" sldId="344"/>
            <ac:picMk id="14" creationId="{22B1AA02-6075-A188-938C-AB2EB275067B}"/>
          </ac:picMkLst>
        </pc:picChg>
        <pc:picChg chg="mod">
          <ac:chgData name="Becht, Jennifer M CIV USN COMSC NORFOLK VA (USA)" userId="S::jennifer.m.becht.civ@us.navy.mil::ed1e1550-ce43-46be-bcfd-5bbd48aa559b" providerId="AD" clId="Web-{B7E015D8-2DE0-4872-AE56-367E6B090C41}" dt="2023-04-14T13:45:00.284" v="111" actId="1076"/>
          <ac:picMkLst>
            <pc:docMk/>
            <pc:sldMk cId="730297047" sldId="344"/>
            <ac:picMk id="15" creationId="{C3305514-B565-F17B-A1B7-6BE986862F3A}"/>
          </ac:picMkLst>
        </pc:picChg>
        <pc:picChg chg="mod">
          <ac:chgData name="Becht, Jennifer M CIV USN COMSC NORFOLK VA (USA)" userId="S::jennifer.m.becht.civ@us.navy.mil::ed1e1550-ce43-46be-bcfd-5bbd48aa559b" providerId="AD" clId="Web-{B7E015D8-2DE0-4872-AE56-367E6B090C41}" dt="2023-04-14T13:45:27.473" v="118" actId="1076"/>
          <ac:picMkLst>
            <pc:docMk/>
            <pc:sldMk cId="730297047" sldId="344"/>
            <ac:picMk id="16" creationId="{02EF0258-883C-8079-E6C0-DAC7E2798DA4}"/>
          </ac:picMkLst>
        </pc:picChg>
      </pc:sldChg>
    </pc:docChg>
  </pc:docChgLst>
  <pc:docChgLst>
    <pc:chgData name="Becht, Jennifer M CIV USN COMSC NORFOLK VA (USA)" userId="S::jennifer.m.becht.civ@us.navy.mil::ed1e1550-ce43-46be-bcfd-5bbd48aa559b" providerId="AD" clId="Web-{003DD6AD-4EB4-4F42-963D-CEA6D37FFACA}"/>
    <pc:docChg chg="addSld modSld sldOrd">
      <pc:chgData name="Becht, Jennifer M CIV USN COMSC NORFOLK VA (USA)" userId="S::jennifer.m.becht.civ@us.navy.mil::ed1e1550-ce43-46be-bcfd-5bbd48aa559b" providerId="AD" clId="Web-{003DD6AD-4EB4-4F42-963D-CEA6D37FFACA}" dt="2023-04-05T13:22:05.192" v="266" actId="20577"/>
      <pc:docMkLst>
        <pc:docMk/>
      </pc:docMkLst>
      <pc:sldChg chg="modSp">
        <pc:chgData name="Becht, Jennifer M CIV USN COMSC NORFOLK VA (USA)" userId="S::jennifer.m.becht.civ@us.navy.mil::ed1e1550-ce43-46be-bcfd-5bbd48aa559b" providerId="AD" clId="Web-{003DD6AD-4EB4-4F42-963D-CEA6D37FFACA}" dt="2023-04-05T13:12:53.005" v="164" actId="20577"/>
        <pc:sldMkLst>
          <pc:docMk/>
          <pc:sldMk cId="10425402" sldId="288"/>
        </pc:sldMkLst>
        <pc:spChg chg="mod">
          <ac:chgData name="Becht, Jennifer M CIV USN COMSC NORFOLK VA (USA)" userId="S::jennifer.m.becht.civ@us.navy.mil::ed1e1550-ce43-46be-bcfd-5bbd48aa559b" providerId="AD" clId="Web-{003DD6AD-4EB4-4F42-963D-CEA6D37FFACA}" dt="2023-04-05T13:12:53.005" v="164" actId="20577"/>
          <ac:spMkLst>
            <pc:docMk/>
            <pc:sldMk cId="10425402" sldId="288"/>
            <ac:spMk id="2" creationId="{00000000-0000-0000-0000-000000000000}"/>
          </ac:spMkLst>
        </pc:spChg>
        <pc:spChg chg="mod">
          <ac:chgData name="Becht, Jennifer M CIV USN COMSC NORFOLK VA (USA)" userId="S::jennifer.m.becht.civ@us.navy.mil::ed1e1550-ce43-46be-bcfd-5bbd48aa559b" providerId="AD" clId="Web-{003DD6AD-4EB4-4F42-963D-CEA6D37FFACA}" dt="2023-04-05T12:59:40.477" v="61" actId="14100"/>
          <ac:spMkLst>
            <pc:docMk/>
            <pc:sldMk cId="10425402" sldId="288"/>
            <ac:spMk id="3" creationId="{D2D6AFA5-02D1-8FA9-A69B-0C7586059E51}"/>
          </ac:spMkLst>
        </pc:spChg>
      </pc:sldChg>
      <pc:sldChg chg="modSp">
        <pc:chgData name="Becht, Jennifer M CIV USN COMSC NORFOLK VA (USA)" userId="S::jennifer.m.becht.civ@us.navy.mil::ed1e1550-ce43-46be-bcfd-5bbd48aa559b" providerId="AD" clId="Web-{003DD6AD-4EB4-4F42-963D-CEA6D37FFACA}" dt="2023-04-05T13:17:21.692" v="200" actId="20577"/>
        <pc:sldMkLst>
          <pc:docMk/>
          <pc:sldMk cId="185851968" sldId="290"/>
        </pc:sldMkLst>
        <pc:spChg chg="mod">
          <ac:chgData name="Becht, Jennifer M CIV USN COMSC NORFOLK VA (USA)" userId="S::jennifer.m.becht.civ@us.navy.mil::ed1e1550-ce43-46be-bcfd-5bbd48aa559b" providerId="AD" clId="Web-{003DD6AD-4EB4-4F42-963D-CEA6D37FFACA}" dt="2023-04-05T13:17:18.832" v="199" actId="20577"/>
          <ac:spMkLst>
            <pc:docMk/>
            <pc:sldMk cId="185851968" sldId="290"/>
            <ac:spMk id="4" creationId="{65631AA8-F3D4-CE4E-B2E7-53FFFF693E44}"/>
          </ac:spMkLst>
        </pc:spChg>
        <pc:spChg chg="mod">
          <ac:chgData name="Becht, Jennifer M CIV USN COMSC NORFOLK VA (USA)" userId="S::jennifer.m.becht.civ@us.navy.mil::ed1e1550-ce43-46be-bcfd-5bbd48aa559b" providerId="AD" clId="Web-{003DD6AD-4EB4-4F42-963D-CEA6D37FFACA}" dt="2023-04-05T13:17:21.692" v="200" actId="20577"/>
          <ac:spMkLst>
            <pc:docMk/>
            <pc:sldMk cId="185851968" sldId="290"/>
            <ac:spMk id="6" creationId="{8F5C0C6B-EBAD-B751-A93E-1467DEB03346}"/>
          </ac:spMkLst>
        </pc:spChg>
      </pc:sldChg>
      <pc:sldChg chg="ord">
        <pc:chgData name="Becht, Jennifer M CIV USN COMSC NORFOLK VA (USA)" userId="S::jennifer.m.becht.civ@us.navy.mil::ed1e1550-ce43-46be-bcfd-5bbd48aa559b" providerId="AD" clId="Web-{003DD6AD-4EB4-4F42-963D-CEA6D37FFACA}" dt="2023-04-05T13:13:08.131" v="165"/>
        <pc:sldMkLst>
          <pc:docMk/>
          <pc:sldMk cId="202806260" sldId="305"/>
        </pc:sldMkLst>
      </pc:sldChg>
      <pc:sldChg chg="ord">
        <pc:chgData name="Becht, Jennifer M CIV USN COMSC NORFOLK VA (USA)" userId="S::jennifer.m.becht.civ@us.navy.mil::ed1e1550-ce43-46be-bcfd-5bbd48aa559b" providerId="AD" clId="Web-{003DD6AD-4EB4-4F42-963D-CEA6D37FFACA}" dt="2023-04-05T13:03:17.192" v="64"/>
        <pc:sldMkLst>
          <pc:docMk/>
          <pc:sldMk cId="2168158455" sldId="312"/>
        </pc:sldMkLst>
      </pc:sldChg>
      <pc:sldChg chg="modSp">
        <pc:chgData name="Becht, Jennifer M CIV USN COMSC NORFOLK VA (USA)" userId="S::jennifer.m.becht.civ@us.navy.mil::ed1e1550-ce43-46be-bcfd-5bbd48aa559b" providerId="AD" clId="Web-{003DD6AD-4EB4-4F42-963D-CEA6D37FFACA}" dt="2023-04-05T13:20:33.937" v="221" actId="20577"/>
        <pc:sldMkLst>
          <pc:docMk/>
          <pc:sldMk cId="2901800190" sldId="323"/>
        </pc:sldMkLst>
        <pc:spChg chg="mod">
          <ac:chgData name="Becht, Jennifer M CIV USN COMSC NORFOLK VA (USA)" userId="S::jennifer.m.becht.civ@us.navy.mil::ed1e1550-ce43-46be-bcfd-5bbd48aa559b" providerId="AD" clId="Web-{003DD6AD-4EB4-4F42-963D-CEA6D37FFACA}" dt="2023-04-05T13:20:33.937" v="221" actId="20577"/>
          <ac:spMkLst>
            <pc:docMk/>
            <pc:sldMk cId="2901800190" sldId="323"/>
            <ac:spMk id="4" creationId="{93A6B44B-A9A0-FE71-2D90-D307D3D7FBA2}"/>
          </ac:spMkLst>
        </pc:spChg>
      </pc:sldChg>
      <pc:sldChg chg="modSp">
        <pc:chgData name="Becht, Jennifer M CIV USN COMSC NORFOLK VA (USA)" userId="S::jennifer.m.becht.civ@us.navy.mil::ed1e1550-ce43-46be-bcfd-5bbd48aa559b" providerId="AD" clId="Web-{003DD6AD-4EB4-4F42-963D-CEA6D37FFACA}" dt="2023-04-05T13:22:05.192" v="266" actId="20577"/>
        <pc:sldMkLst>
          <pc:docMk/>
          <pc:sldMk cId="1775290236" sldId="324"/>
        </pc:sldMkLst>
        <pc:spChg chg="mod">
          <ac:chgData name="Becht, Jennifer M CIV USN COMSC NORFOLK VA (USA)" userId="S::jennifer.m.becht.civ@us.navy.mil::ed1e1550-ce43-46be-bcfd-5bbd48aa559b" providerId="AD" clId="Web-{003DD6AD-4EB4-4F42-963D-CEA6D37FFACA}" dt="2023-04-05T13:22:05.192" v="266" actId="20577"/>
          <ac:spMkLst>
            <pc:docMk/>
            <pc:sldMk cId="1775290236" sldId="324"/>
            <ac:spMk id="2" creationId="{9B7488AC-0A4A-5EFE-5F62-9F6412292DB1}"/>
          </ac:spMkLst>
        </pc:spChg>
        <pc:spChg chg="mod">
          <ac:chgData name="Becht, Jennifer M CIV USN COMSC NORFOLK VA (USA)" userId="S::jennifer.m.becht.civ@us.navy.mil::ed1e1550-ce43-46be-bcfd-5bbd48aa559b" providerId="AD" clId="Web-{003DD6AD-4EB4-4F42-963D-CEA6D37FFACA}" dt="2023-04-05T13:20:52.172" v="224" actId="20577"/>
          <ac:spMkLst>
            <pc:docMk/>
            <pc:sldMk cId="1775290236" sldId="324"/>
            <ac:spMk id="4" creationId="{93A6B44B-A9A0-FE71-2D90-D307D3D7FBA2}"/>
          </ac:spMkLst>
        </pc:spChg>
      </pc:sldChg>
      <pc:sldChg chg="modSp">
        <pc:chgData name="Becht, Jennifer M CIV USN COMSC NORFOLK VA (USA)" userId="S::jennifer.m.becht.civ@us.navy.mil::ed1e1550-ce43-46be-bcfd-5bbd48aa559b" providerId="AD" clId="Web-{003DD6AD-4EB4-4F42-963D-CEA6D37FFACA}" dt="2023-04-05T13:17:28.973" v="201" actId="14100"/>
        <pc:sldMkLst>
          <pc:docMk/>
          <pc:sldMk cId="73754967" sldId="337"/>
        </pc:sldMkLst>
        <pc:cxnChg chg="mod">
          <ac:chgData name="Becht, Jennifer M CIV USN COMSC NORFOLK VA (USA)" userId="S::jennifer.m.becht.civ@us.navy.mil::ed1e1550-ce43-46be-bcfd-5bbd48aa559b" providerId="AD" clId="Web-{003DD6AD-4EB4-4F42-963D-CEA6D37FFACA}" dt="2023-04-05T13:17:28.973" v="201" actId="14100"/>
          <ac:cxnSpMkLst>
            <pc:docMk/>
            <pc:sldMk cId="73754967" sldId="337"/>
            <ac:cxnSpMk id="13" creationId="{BA2B6A8A-D87A-E286-78F9-1DE2E9E9F804}"/>
          </ac:cxnSpMkLst>
        </pc:cxnChg>
      </pc:sldChg>
      <pc:sldChg chg="ord">
        <pc:chgData name="Becht, Jennifer M CIV USN COMSC NORFOLK VA (USA)" userId="S::jennifer.m.becht.civ@us.navy.mil::ed1e1550-ce43-46be-bcfd-5bbd48aa559b" providerId="AD" clId="Web-{003DD6AD-4EB4-4F42-963D-CEA6D37FFACA}" dt="2023-04-05T13:17:08.691" v="197"/>
        <pc:sldMkLst>
          <pc:docMk/>
          <pc:sldMk cId="2827481250" sldId="338"/>
        </pc:sldMkLst>
      </pc:sldChg>
      <pc:sldChg chg="modSp new">
        <pc:chgData name="Becht, Jennifer M CIV USN COMSC NORFOLK VA (USA)" userId="S::jennifer.m.becht.civ@us.navy.mil::ed1e1550-ce43-46be-bcfd-5bbd48aa559b" providerId="AD" clId="Web-{003DD6AD-4EB4-4F42-963D-CEA6D37FFACA}" dt="2023-04-05T13:17:02.613" v="196" actId="20577"/>
        <pc:sldMkLst>
          <pc:docMk/>
          <pc:sldMk cId="3906176144" sldId="339"/>
        </pc:sldMkLst>
        <pc:spChg chg="mod">
          <ac:chgData name="Becht, Jennifer M CIV USN COMSC NORFOLK VA (USA)" userId="S::jennifer.m.becht.civ@us.navy.mil::ed1e1550-ce43-46be-bcfd-5bbd48aa559b" providerId="AD" clId="Web-{003DD6AD-4EB4-4F42-963D-CEA6D37FFACA}" dt="2023-04-05T13:17:02.613" v="196" actId="20577"/>
          <ac:spMkLst>
            <pc:docMk/>
            <pc:sldMk cId="3906176144" sldId="339"/>
            <ac:spMk id="2" creationId="{D5CC6B2B-40E2-3E15-9414-EC635E38DB1F}"/>
          </ac:spMkLst>
        </pc:spChg>
        <pc:spChg chg="mod">
          <ac:chgData name="Becht, Jennifer M CIV USN COMSC NORFOLK VA (USA)" userId="S::jennifer.m.becht.civ@us.navy.mil::ed1e1550-ce43-46be-bcfd-5bbd48aa559b" providerId="AD" clId="Web-{003DD6AD-4EB4-4F42-963D-CEA6D37FFACA}" dt="2023-04-05T13:03:49.725" v="71" actId="20577"/>
          <ac:spMkLst>
            <pc:docMk/>
            <pc:sldMk cId="3906176144" sldId="339"/>
            <ac:spMk id="4" creationId="{0D0BFCB0-1760-F831-FBB1-218A2F768C1E}"/>
          </ac:spMkLst>
        </pc:spChg>
      </pc:sldChg>
    </pc:docChg>
  </pc:docChgLst>
  <pc:docChgLst>
    <pc:chgData name="Becht, Jennifer M CIV USN COMSC NORFOLK VA (USA)" userId="S::jennifer.m.becht.civ@us.navy.mil::ed1e1550-ce43-46be-bcfd-5bbd48aa559b" providerId="AD" clId="Web-{FB38CD2A-18DB-4EC5-9D6A-471CFE784346}"/>
    <pc:docChg chg="delSld">
      <pc:chgData name="Becht, Jennifer M CIV USN COMSC NORFOLK VA (USA)" userId="S::jennifer.m.becht.civ@us.navy.mil::ed1e1550-ce43-46be-bcfd-5bbd48aa559b" providerId="AD" clId="Web-{FB38CD2A-18DB-4EC5-9D6A-471CFE784346}" dt="2023-03-22T12:33:39.218" v="0"/>
      <pc:docMkLst>
        <pc:docMk/>
      </pc:docMkLst>
      <pc:sldChg chg="del">
        <pc:chgData name="Becht, Jennifer M CIV USN COMSC NORFOLK VA (USA)" userId="S::jennifer.m.becht.civ@us.navy.mil::ed1e1550-ce43-46be-bcfd-5bbd48aa559b" providerId="AD" clId="Web-{FB38CD2A-18DB-4EC5-9D6A-471CFE784346}" dt="2023-03-22T12:33:39.218" v="0"/>
        <pc:sldMkLst>
          <pc:docMk/>
          <pc:sldMk cId="926488812" sldId="310"/>
        </pc:sldMkLst>
      </pc:sldChg>
    </pc:docChg>
  </pc:docChgLst>
  <pc:docChgLst>
    <pc:chgData name="Becht, Jennifer M CIV USN COMSC NORFOLK VA (USA)" userId="S::jennifer.m.becht.civ@us.navy.mil::ed1e1550-ce43-46be-bcfd-5bbd48aa559b" providerId="AD" clId="Web-{FDCE83C6-8CDC-4E6B-8D2A-1F052A98D56C}"/>
    <pc:docChg chg="modSld sldOrd">
      <pc:chgData name="Becht, Jennifer M CIV USN COMSC NORFOLK VA (USA)" userId="S::jennifer.m.becht.civ@us.navy.mil::ed1e1550-ce43-46be-bcfd-5bbd48aa559b" providerId="AD" clId="Web-{FDCE83C6-8CDC-4E6B-8D2A-1F052A98D56C}" dt="2023-04-07T16:41:20.099" v="157"/>
      <pc:docMkLst>
        <pc:docMk/>
      </pc:docMkLst>
      <pc:sldChg chg="ord">
        <pc:chgData name="Becht, Jennifer M CIV USN COMSC NORFOLK VA (USA)" userId="S::jennifer.m.becht.civ@us.navy.mil::ed1e1550-ce43-46be-bcfd-5bbd48aa559b" providerId="AD" clId="Web-{FDCE83C6-8CDC-4E6B-8D2A-1F052A98D56C}" dt="2023-04-07T16:41:20.099" v="157"/>
        <pc:sldMkLst>
          <pc:docMk/>
          <pc:sldMk cId="2662887098" sldId="289"/>
        </pc:sldMkLst>
      </pc:sldChg>
      <pc:sldChg chg="modSp addCm">
        <pc:chgData name="Becht, Jennifer M CIV USN COMSC NORFOLK VA (USA)" userId="S::jennifer.m.becht.civ@us.navy.mil::ed1e1550-ce43-46be-bcfd-5bbd48aa559b" providerId="AD" clId="Web-{FDCE83C6-8CDC-4E6B-8D2A-1F052A98D56C}" dt="2023-04-07T16:40:17.504" v="126" actId="20577"/>
        <pc:sldMkLst>
          <pc:docMk/>
          <pc:sldMk cId="4024484533" sldId="297"/>
        </pc:sldMkLst>
        <pc:spChg chg="mod">
          <ac:chgData name="Becht, Jennifer M CIV USN COMSC NORFOLK VA (USA)" userId="S::jennifer.m.becht.civ@us.navy.mil::ed1e1550-ce43-46be-bcfd-5bbd48aa559b" providerId="AD" clId="Web-{FDCE83C6-8CDC-4E6B-8D2A-1F052A98D56C}" dt="2023-04-07T16:40:17.504" v="126" actId="20577"/>
          <ac:spMkLst>
            <pc:docMk/>
            <pc:sldMk cId="4024484533" sldId="297"/>
            <ac:spMk id="2" creationId="{03FD71E7-03D2-D69E-8840-150B48441246}"/>
          </ac:spMkLst>
        </pc:spChg>
      </pc:sldChg>
      <pc:sldChg chg="modSp">
        <pc:chgData name="Becht, Jennifer M CIV USN COMSC NORFOLK VA (USA)" userId="S::jennifer.m.becht.civ@us.navy.mil::ed1e1550-ce43-46be-bcfd-5bbd48aa559b" providerId="AD" clId="Web-{FDCE83C6-8CDC-4E6B-8D2A-1F052A98D56C}" dt="2023-04-07T16:36:41.908" v="105" actId="20577"/>
        <pc:sldMkLst>
          <pc:docMk/>
          <pc:sldMk cId="3585069137" sldId="316"/>
        </pc:sldMkLst>
        <pc:spChg chg="mod">
          <ac:chgData name="Becht, Jennifer M CIV USN COMSC NORFOLK VA (USA)" userId="S::jennifer.m.becht.civ@us.navy.mil::ed1e1550-ce43-46be-bcfd-5bbd48aa559b" providerId="AD" clId="Web-{FDCE83C6-8CDC-4E6B-8D2A-1F052A98D56C}" dt="2023-04-07T16:36:41.908" v="105" actId="20577"/>
          <ac:spMkLst>
            <pc:docMk/>
            <pc:sldMk cId="3585069137" sldId="316"/>
            <ac:spMk id="2" creationId="{DABE711E-E113-B584-5C96-3B46DA4DA03F}"/>
          </ac:spMkLst>
        </pc:spChg>
      </pc:sldChg>
      <pc:sldChg chg="modSp">
        <pc:chgData name="Becht, Jennifer M CIV USN COMSC NORFOLK VA (USA)" userId="S::jennifer.m.becht.civ@us.navy.mil::ed1e1550-ce43-46be-bcfd-5bbd48aa559b" providerId="AD" clId="Web-{FDCE83C6-8CDC-4E6B-8D2A-1F052A98D56C}" dt="2023-04-07T16:41:18.974" v="156" actId="20577"/>
        <pc:sldMkLst>
          <pc:docMk/>
          <pc:sldMk cId="1955103747" sldId="317"/>
        </pc:sldMkLst>
        <pc:spChg chg="mod">
          <ac:chgData name="Becht, Jennifer M CIV USN COMSC NORFOLK VA (USA)" userId="S::jennifer.m.becht.civ@us.navy.mil::ed1e1550-ce43-46be-bcfd-5bbd48aa559b" providerId="AD" clId="Web-{FDCE83C6-8CDC-4E6B-8D2A-1F052A98D56C}" dt="2023-04-07T16:41:18.974" v="156" actId="20577"/>
          <ac:spMkLst>
            <pc:docMk/>
            <pc:sldMk cId="1955103747" sldId="317"/>
            <ac:spMk id="2" creationId="{EB7CD90E-045A-3D69-BA89-F74C668EA453}"/>
          </ac:spMkLst>
        </pc:spChg>
      </pc:sldChg>
    </pc:docChg>
  </pc:docChgLst>
  <pc:docChgLst>
    <pc:chgData name="Scott, Nickolas L CIV USN COMSC NORFOLK VA (USA)" userId="S::nickolas.l.scott.civ@us.navy.mil::3b78d67f-9855-485d-b802-6b74dc66e0ac" providerId="AD" clId="Web-{6B007C1E-BC11-4AE9-8F01-DBD13606876E}"/>
    <pc:docChg chg="addSld delSld modSld sldOrd">
      <pc:chgData name="Scott, Nickolas L CIV USN COMSC NORFOLK VA (USA)" userId="S::nickolas.l.scott.civ@us.navy.mil::3b78d67f-9855-485d-b802-6b74dc66e0ac" providerId="AD" clId="Web-{6B007C1E-BC11-4AE9-8F01-DBD13606876E}" dt="2023-03-21T15:35:27.783" v="956" actId="20577"/>
      <pc:docMkLst>
        <pc:docMk/>
      </pc:docMkLst>
      <pc:sldChg chg="ord">
        <pc:chgData name="Scott, Nickolas L CIV USN COMSC NORFOLK VA (USA)" userId="S::nickolas.l.scott.civ@us.navy.mil::3b78d67f-9855-485d-b802-6b74dc66e0ac" providerId="AD" clId="Web-{6B007C1E-BC11-4AE9-8F01-DBD13606876E}" dt="2023-03-21T15:03:40.342" v="132"/>
        <pc:sldMkLst>
          <pc:docMk/>
          <pc:sldMk cId="2514082115" sldId="268"/>
        </pc:sldMkLst>
      </pc:sldChg>
      <pc:sldChg chg="addSp modSp ord">
        <pc:chgData name="Scott, Nickolas L CIV USN COMSC NORFOLK VA (USA)" userId="S::nickolas.l.scott.civ@us.navy.mil::3b78d67f-9855-485d-b802-6b74dc66e0ac" providerId="AD" clId="Web-{6B007C1E-BC11-4AE9-8F01-DBD13606876E}" dt="2023-03-21T15:03:40.358" v="134"/>
        <pc:sldMkLst>
          <pc:docMk/>
          <pc:sldMk cId="3803015146" sldId="269"/>
        </pc:sldMkLst>
        <pc:spChg chg="add mod">
          <ac:chgData name="Scott, Nickolas L CIV USN COMSC NORFOLK VA (USA)" userId="S::nickolas.l.scott.civ@us.navy.mil::3b78d67f-9855-485d-b802-6b74dc66e0ac" providerId="AD" clId="Web-{6B007C1E-BC11-4AE9-8F01-DBD13606876E}" dt="2023-03-21T14:49:59.599" v="71" actId="1076"/>
          <ac:spMkLst>
            <pc:docMk/>
            <pc:sldMk cId="3803015146" sldId="269"/>
            <ac:spMk id="4" creationId="{70DFF059-8E64-2FDD-7FA0-DD2B62DBAA73}"/>
          </ac:spMkLst>
        </pc:spChg>
        <pc:spChg chg="add mod">
          <ac:chgData name="Scott, Nickolas L CIV USN COMSC NORFOLK VA (USA)" userId="S::nickolas.l.scott.civ@us.navy.mil::3b78d67f-9855-485d-b802-6b74dc66e0ac" providerId="AD" clId="Web-{6B007C1E-BC11-4AE9-8F01-DBD13606876E}" dt="2023-03-21T14:50:01.880" v="72" actId="1076"/>
          <ac:spMkLst>
            <pc:docMk/>
            <pc:sldMk cId="3803015146" sldId="269"/>
            <ac:spMk id="5" creationId="{AF84CB8F-0375-A22F-43CC-D51156806AF4}"/>
          </ac:spMkLst>
        </pc:spChg>
      </pc:sldChg>
      <pc:sldChg chg="ord">
        <pc:chgData name="Scott, Nickolas L CIV USN COMSC NORFOLK VA (USA)" userId="S::nickolas.l.scott.civ@us.navy.mil::3b78d67f-9855-485d-b802-6b74dc66e0ac" providerId="AD" clId="Web-{6B007C1E-BC11-4AE9-8F01-DBD13606876E}" dt="2023-03-21T15:03:40.358" v="136"/>
        <pc:sldMkLst>
          <pc:docMk/>
          <pc:sldMk cId="217691040" sldId="273"/>
        </pc:sldMkLst>
      </pc:sldChg>
      <pc:sldChg chg="modSp ord">
        <pc:chgData name="Scott, Nickolas L CIV USN COMSC NORFOLK VA (USA)" userId="S::nickolas.l.scott.civ@us.navy.mil::3b78d67f-9855-485d-b802-6b74dc66e0ac" providerId="AD" clId="Web-{6B007C1E-BC11-4AE9-8F01-DBD13606876E}" dt="2023-03-21T15:19:37.758" v="455" actId="20577"/>
        <pc:sldMkLst>
          <pc:docMk/>
          <pc:sldMk cId="100889567" sldId="275"/>
        </pc:sldMkLst>
        <pc:graphicFrameChg chg="modGraphic">
          <ac:chgData name="Scott, Nickolas L CIV USN COMSC NORFOLK VA (USA)" userId="S::nickolas.l.scott.civ@us.navy.mil::3b78d67f-9855-485d-b802-6b74dc66e0ac" providerId="AD" clId="Web-{6B007C1E-BC11-4AE9-8F01-DBD13606876E}" dt="2023-03-21T15:19:37.758" v="455" actId="20577"/>
          <ac:graphicFrameMkLst>
            <pc:docMk/>
            <pc:sldMk cId="100889567" sldId="275"/>
            <ac:graphicFrameMk id="7" creationId="{00000000-0000-0000-0000-000000000000}"/>
          </ac:graphicFrameMkLst>
        </pc:graphicFrameChg>
      </pc:sldChg>
      <pc:sldChg chg="ord">
        <pc:chgData name="Scott, Nickolas L CIV USN COMSC NORFOLK VA (USA)" userId="S::nickolas.l.scott.civ@us.navy.mil::3b78d67f-9855-485d-b802-6b74dc66e0ac" providerId="AD" clId="Web-{6B007C1E-BC11-4AE9-8F01-DBD13606876E}" dt="2023-03-21T15:32:26.141" v="819"/>
        <pc:sldMkLst>
          <pc:docMk/>
          <pc:sldMk cId="1582111946" sldId="276"/>
        </pc:sldMkLst>
      </pc:sldChg>
      <pc:sldChg chg="ord">
        <pc:chgData name="Scott, Nickolas L CIV USN COMSC NORFOLK VA (USA)" userId="S::nickolas.l.scott.civ@us.navy.mil::3b78d67f-9855-485d-b802-6b74dc66e0ac" providerId="AD" clId="Web-{6B007C1E-BC11-4AE9-8F01-DBD13606876E}" dt="2023-03-21T15:03:40.358" v="135"/>
        <pc:sldMkLst>
          <pc:docMk/>
          <pc:sldMk cId="3428413596" sldId="278"/>
        </pc:sldMkLst>
      </pc:sldChg>
      <pc:sldChg chg="ord">
        <pc:chgData name="Scott, Nickolas L CIV USN COMSC NORFOLK VA (USA)" userId="S::nickolas.l.scott.civ@us.navy.mil::3b78d67f-9855-485d-b802-6b74dc66e0ac" providerId="AD" clId="Web-{6B007C1E-BC11-4AE9-8F01-DBD13606876E}" dt="2023-03-21T15:12:42.082" v="269"/>
        <pc:sldMkLst>
          <pc:docMk/>
          <pc:sldMk cId="2660667170" sldId="281"/>
        </pc:sldMkLst>
      </pc:sldChg>
      <pc:sldChg chg="ord">
        <pc:chgData name="Scott, Nickolas L CIV USN COMSC NORFOLK VA (USA)" userId="S::nickolas.l.scott.civ@us.navy.mil::3b78d67f-9855-485d-b802-6b74dc66e0ac" providerId="AD" clId="Web-{6B007C1E-BC11-4AE9-8F01-DBD13606876E}" dt="2023-03-21T15:04:14.077" v="137"/>
        <pc:sldMkLst>
          <pc:docMk/>
          <pc:sldMk cId="2548655494" sldId="287"/>
        </pc:sldMkLst>
      </pc:sldChg>
      <pc:sldChg chg="addSp modSp add ord replId modNotes">
        <pc:chgData name="Scott, Nickolas L CIV USN COMSC NORFOLK VA (USA)" userId="S::nickolas.l.scott.civ@us.navy.mil::3b78d67f-9855-485d-b802-6b74dc66e0ac" providerId="AD" clId="Web-{6B007C1E-BC11-4AE9-8F01-DBD13606876E}" dt="2023-03-21T15:34:02.704" v="868"/>
        <pc:sldMkLst>
          <pc:docMk/>
          <pc:sldMk cId="10425402" sldId="288"/>
        </pc:sldMkLst>
        <pc:spChg chg="mod">
          <ac:chgData name="Scott, Nickolas L CIV USN COMSC NORFOLK VA (USA)" userId="S::nickolas.l.scott.civ@us.navy.mil::3b78d67f-9855-485d-b802-6b74dc66e0ac" providerId="AD" clId="Web-{6B007C1E-BC11-4AE9-8F01-DBD13606876E}" dt="2023-03-21T15:32:05.922" v="818" actId="1076"/>
          <ac:spMkLst>
            <pc:docMk/>
            <pc:sldMk cId="10425402" sldId="288"/>
            <ac:spMk id="2" creationId="{00000000-0000-0000-0000-000000000000}"/>
          </ac:spMkLst>
        </pc:spChg>
        <pc:spChg chg="add mod ord">
          <ac:chgData name="Scott, Nickolas L CIV USN COMSC NORFOLK VA (USA)" userId="S::nickolas.l.scott.civ@us.navy.mil::3b78d67f-9855-485d-b802-6b74dc66e0ac" providerId="AD" clId="Web-{6B007C1E-BC11-4AE9-8F01-DBD13606876E}" dt="2023-03-21T15:28:49.701" v="745" actId="14100"/>
          <ac:spMkLst>
            <pc:docMk/>
            <pc:sldMk cId="10425402" sldId="288"/>
            <ac:spMk id="3" creationId="{D2D6AFA5-02D1-8FA9-A69B-0C7586059E51}"/>
          </ac:spMkLst>
        </pc:spChg>
        <pc:spChg chg="mod">
          <ac:chgData name="Scott, Nickolas L CIV USN COMSC NORFOLK VA (USA)" userId="S::nickolas.l.scott.civ@us.navy.mil::3b78d67f-9855-485d-b802-6b74dc66e0ac" providerId="AD" clId="Web-{6B007C1E-BC11-4AE9-8F01-DBD13606876E}" dt="2023-03-21T15:29:47.389" v="759" actId="20577"/>
          <ac:spMkLst>
            <pc:docMk/>
            <pc:sldMk cId="10425402" sldId="288"/>
            <ac:spMk id="4" creationId="{00000000-0000-0000-0000-000000000000}"/>
          </ac:spMkLst>
        </pc:spChg>
      </pc:sldChg>
      <pc:sldChg chg="delSp add del replId">
        <pc:chgData name="Scott, Nickolas L CIV USN COMSC NORFOLK VA (USA)" userId="S::nickolas.l.scott.civ@us.navy.mil::3b78d67f-9855-485d-b802-6b74dc66e0ac" providerId="AD" clId="Web-{6B007C1E-BC11-4AE9-8F01-DBD13606876E}" dt="2023-03-21T14:45:24.893" v="2"/>
        <pc:sldMkLst>
          <pc:docMk/>
          <pc:sldMk cId="4288643904" sldId="288"/>
        </pc:sldMkLst>
        <pc:picChg chg="del">
          <ac:chgData name="Scott, Nickolas L CIV USN COMSC NORFOLK VA (USA)" userId="S::nickolas.l.scott.civ@us.navy.mil::3b78d67f-9855-485d-b802-6b74dc66e0ac" providerId="AD" clId="Web-{6B007C1E-BC11-4AE9-8F01-DBD13606876E}" dt="2023-03-21T14:45:08.034" v="1"/>
          <ac:picMkLst>
            <pc:docMk/>
            <pc:sldMk cId="4288643904" sldId="288"/>
            <ac:picMk id="7" creationId="{00000000-0000-0000-0000-000000000000}"/>
          </ac:picMkLst>
        </pc:picChg>
      </pc:sldChg>
      <pc:sldChg chg="modSp add replId">
        <pc:chgData name="Scott, Nickolas L CIV USN COMSC NORFOLK VA (USA)" userId="S::nickolas.l.scott.civ@us.navy.mil::3b78d67f-9855-485d-b802-6b74dc66e0ac" providerId="AD" clId="Web-{6B007C1E-BC11-4AE9-8F01-DBD13606876E}" dt="2023-03-21T15:11:37.956" v="261" actId="20577"/>
        <pc:sldMkLst>
          <pc:docMk/>
          <pc:sldMk cId="2662887098" sldId="289"/>
        </pc:sldMkLst>
        <pc:spChg chg="mod">
          <ac:chgData name="Scott, Nickolas L CIV USN COMSC NORFOLK VA (USA)" userId="S::nickolas.l.scott.civ@us.navy.mil::3b78d67f-9855-485d-b802-6b74dc66e0ac" providerId="AD" clId="Web-{6B007C1E-BC11-4AE9-8F01-DBD13606876E}" dt="2023-03-21T15:11:37.956" v="261" actId="20577"/>
          <ac:spMkLst>
            <pc:docMk/>
            <pc:sldMk cId="2662887098" sldId="289"/>
            <ac:spMk id="2" creationId="{00000000-0000-0000-0000-000000000000}"/>
          </ac:spMkLst>
        </pc:spChg>
        <pc:spChg chg="mod">
          <ac:chgData name="Scott, Nickolas L CIV USN COMSC NORFOLK VA (USA)" userId="S::nickolas.l.scott.civ@us.navy.mil::3b78d67f-9855-485d-b802-6b74dc66e0ac" providerId="AD" clId="Web-{6B007C1E-BC11-4AE9-8F01-DBD13606876E}" dt="2023-03-21T15:05:47.828" v="159" actId="20577"/>
          <ac:spMkLst>
            <pc:docMk/>
            <pc:sldMk cId="2662887098" sldId="289"/>
            <ac:spMk id="4" creationId="{00000000-0000-0000-0000-000000000000}"/>
          </ac:spMkLst>
        </pc:spChg>
      </pc:sldChg>
      <pc:sldChg chg="modSp new">
        <pc:chgData name="Scott, Nickolas L CIV USN COMSC NORFOLK VA (USA)" userId="S::nickolas.l.scott.civ@us.navy.mil::3b78d67f-9855-485d-b802-6b74dc66e0ac" providerId="AD" clId="Web-{6B007C1E-BC11-4AE9-8F01-DBD13606876E}" dt="2023-03-21T15:14:25.989" v="384" actId="20577"/>
        <pc:sldMkLst>
          <pc:docMk/>
          <pc:sldMk cId="185851968" sldId="290"/>
        </pc:sldMkLst>
        <pc:spChg chg="mod">
          <ac:chgData name="Scott, Nickolas L CIV USN COMSC NORFOLK VA (USA)" userId="S::nickolas.l.scott.civ@us.navy.mil::3b78d67f-9855-485d-b802-6b74dc66e0ac" providerId="AD" clId="Web-{6B007C1E-BC11-4AE9-8F01-DBD13606876E}" dt="2023-03-21T15:14:23.161" v="381" actId="20577"/>
          <ac:spMkLst>
            <pc:docMk/>
            <pc:sldMk cId="185851968" sldId="290"/>
            <ac:spMk id="2" creationId="{8EE97386-EA02-3A41-912E-B685F22059BA}"/>
          </ac:spMkLst>
        </pc:spChg>
        <pc:spChg chg="mod">
          <ac:chgData name="Scott, Nickolas L CIV USN COMSC NORFOLK VA (USA)" userId="S::nickolas.l.scott.civ@us.navy.mil::3b78d67f-9855-485d-b802-6b74dc66e0ac" providerId="AD" clId="Web-{6B007C1E-BC11-4AE9-8F01-DBD13606876E}" dt="2023-03-21T15:14:25.989" v="384" actId="20577"/>
          <ac:spMkLst>
            <pc:docMk/>
            <pc:sldMk cId="185851968" sldId="290"/>
            <ac:spMk id="4" creationId="{65631AA8-F3D4-CE4E-B2E7-53FFFF693E44}"/>
          </ac:spMkLst>
        </pc:spChg>
      </pc:sldChg>
      <pc:sldChg chg="add del ord replId">
        <pc:chgData name="Scott, Nickolas L CIV USN COMSC NORFOLK VA (USA)" userId="S::nickolas.l.scott.civ@us.navy.mil::3b78d67f-9855-485d-b802-6b74dc66e0ac" providerId="AD" clId="Web-{6B007C1E-BC11-4AE9-8F01-DBD13606876E}" dt="2023-03-21T15:15:01.115" v="386"/>
        <pc:sldMkLst>
          <pc:docMk/>
          <pc:sldMk cId="2100598260" sldId="292"/>
        </pc:sldMkLst>
      </pc:sldChg>
      <pc:sldChg chg="modSp new">
        <pc:chgData name="Scott, Nickolas L CIV USN COMSC NORFOLK VA (USA)" userId="S::nickolas.l.scott.civ@us.navy.mil::3b78d67f-9855-485d-b802-6b74dc66e0ac" providerId="AD" clId="Web-{6B007C1E-BC11-4AE9-8F01-DBD13606876E}" dt="2023-03-21T15:35:27.783" v="956" actId="20577"/>
        <pc:sldMkLst>
          <pc:docMk/>
          <pc:sldMk cId="4277850849" sldId="299"/>
        </pc:sldMkLst>
        <pc:spChg chg="mod">
          <ac:chgData name="Scott, Nickolas L CIV USN COMSC NORFOLK VA (USA)" userId="S::nickolas.l.scott.civ@us.navy.mil::3b78d67f-9855-485d-b802-6b74dc66e0ac" providerId="AD" clId="Web-{6B007C1E-BC11-4AE9-8F01-DBD13606876E}" dt="2023-03-21T15:35:27.783" v="956" actId="20577"/>
          <ac:spMkLst>
            <pc:docMk/>
            <pc:sldMk cId="4277850849" sldId="299"/>
            <ac:spMk id="2" creationId="{0BCA4F0E-E10B-1D27-77DC-D384880E3A48}"/>
          </ac:spMkLst>
        </pc:spChg>
        <pc:spChg chg="mod">
          <ac:chgData name="Scott, Nickolas L CIV USN COMSC NORFOLK VA (USA)" userId="S::nickolas.l.scott.civ@us.navy.mil::3b78d67f-9855-485d-b802-6b74dc66e0ac" providerId="AD" clId="Web-{6B007C1E-BC11-4AE9-8F01-DBD13606876E}" dt="2023-03-21T15:34:59.518" v="918" actId="20577"/>
          <ac:spMkLst>
            <pc:docMk/>
            <pc:sldMk cId="4277850849" sldId="299"/>
            <ac:spMk id="4" creationId="{16F9830D-7509-787C-B656-D5D5BD192638}"/>
          </ac:spMkLst>
        </pc:spChg>
      </pc:sldChg>
    </pc:docChg>
  </pc:docChgLst>
  <pc:docChgLst>
    <pc:chgData name="Becht, Jennifer M CIV USN COMSC NORFOLK VA (USA)" userId="S::jennifer.m.becht.civ@us.navy.mil::ed1e1550-ce43-46be-bcfd-5bbd48aa559b" providerId="AD" clId="Web-{6B9C0C2C-5F41-4DF9-A8D2-A84F88259022}"/>
    <pc:docChg chg="mod modSld sldOrd">
      <pc:chgData name="Becht, Jennifer M CIV USN COMSC NORFOLK VA (USA)" userId="S::jennifer.m.becht.civ@us.navy.mil::ed1e1550-ce43-46be-bcfd-5bbd48aa559b" providerId="AD" clId="Web-{6B9C0C2C-5F41-4DF9-A8D2-A84F88259022}" dt="2023-04-06T14:37:50.689" v="141" actId="20577"/>
      <pc:docMkLst>
        <pc:docMk/>
      </pc:docMkLst>
      <pc:sldChg chg="modSp addCm">
        <pc:chgData name="Becht, Jennifer M CIV USN COMSC NORFOLK VA (USA)" userId="S::jennifer.m.becht.civ@us.navy.mil::ed1e1550-ce43-46be-bcfd-5bbd48aa559b" providerId="AD" clId="Web-{6B9C0C2C-5F41-4DF9-A8D2-A84F88259022}" dt="2023-04-06T13:39:12.931" v="57"/>
        <pc:sldMkLst>
          <pc:docMk/>
          <pc:sldMk cId="4088690394" sldId="293"/>
        </pc:sldMkLst>
        <pc:spChg chg="mod">
          <ac:chgData name="Becht, Jennifer M CIV USN COMSC NORFOLK VA (USA)" userId="S::jennifer.m.becht.civ@us.navy.mil::ed1e1550-ce43-46be-bcfd-5bbd48aa559b" providerId="AD" clId="Web-{6B9C0C2C-5F41-4DF9-A8D2-A84F88259022}" dt="2023-04-06T13:36:41.054" v="43" actId="20577"/>
          <ac:spMkLst>
            <pc:docMk/>
            <pc:sldMk cId="4088690394" sldId="293"/>
            <ac:spMk id="2" creationId="{52C9E1CB-7681-C94E-AA5B-DCC951143400}"/>
          </ac:spMkLst>
        </pc:spChg>
        <pc:spChg chg="mod">
          <ac:chgData name="Becht, Jennifer M CIV USN COMSC NORFOLK VA (USA)" userId="S::jennifer.m.becht.civ@us.navy.mil::ed1e1550-ce43-46be-bcfd-5bbd48aa559b" providerId="AD" clId="Web-{6B9C0C2C-5F41-4DF9-A8D2-A84F88259022}" dt="2023-04-06T13:33:45.645" v="17" actId="20577"/>
          <ac:spMkLst>
            <pc:docMk/>
            <pc:sldMk cId="4088690394" sldId="293"/>
            <ac:spMk id="4" creationId="{1D6E61CD-D8AD-CA4C-9F35-9F2A64D8810F}"/>
          </ac:spMkLst>
        </pc:spChg>
      </pc:sldChg>
      <pc:sldChg chg="modSp ord addCm">
        <pc:chgData name="Becht, Jennifer M CIV USN COMSC NORFOLK VA (USA)" userId="S::jennifer.m.becht.civ@us.navy.mil::ed1e1550-ce43-46be-bcfd-5bbd48aa559b" providerId="AD" clId="Web-{6B9C0C2C-5F41-4DF9-A8D2-A84F88259022}" dt="2023-04-06T13:38:43.743" v="56"/>
        <pc:sldMkLst>
          <pc:docMk/>
          <pc:sldMk cId="957163755" sldId="314"/>
        </pc:sldMkLst>
        <pc:spChg chg="mod">
          <ac:chgData name="Becht, Jennifer M CIV USN COMSC NORFOLK VA (USA)" userId="S::jennifer.m.becht.civ@us.navy.mil::ed1e1550-ce43-46be-bcfd-5bbd48aa559b" providerId="AD" clId="Web-{6B9C0C2C-5F41-4DF9-A8D2-A84F88259022}" dt="2023-04-06T13:37:36.461" v="54" actId="20577"/>
          <ac:spMkLst>
            <pc:docMk/>
            <pc:sldMk cId="957163755" sldId="314"/>
            <ac:spMk id="2" creationId="{52C9E1CB-7681-C94E-AA5B-DCC951143400}"/>
          </ac:spMkLst>
        </pc:spChg>
      </pc:sldChg>
      <pc:sldChg chg="ord">
        <pc:chgData name="Becht, Jennifer M CIV USN COMSC NORFOLK VA (USA)" userId="S::jennifer.m.becht.civ@us.navy.mil::ed1e1550-ce43-46be-bcfd-5bbd48aa559b" providerId="AD" clId="Web-{6B9C0C2C-5F41-4DF9-A8D2-A84F88259022}" dt="2023-04-06T12:16:50.788" v="0"/>
        <pc:sldMkLst>
          <pc:docMk/>
          <pc:sldMk cId="2767534352" sldId="333"/>
        </pc:sldMkLst>
      </pc:sldChg>
      <pc:sldChg chg="modSp">
        <pc:chgData name="Becht, Jennifer M CIV USN COMSC NORFOLK VA (USA)" userId="S::jennifer.m.becht.civ@us.navy.mil::ed1e1550-ce43-46be-bcfd-5bbd48aa559b" providerId="AD" clId="Web-{6B9C0C2C-5F41-4DF9-A8D2-A84F88259022}" dt="2023-04-06T13:07:47.924" v="7" actId="20577"/>
        <pc:sldMkLst>
          <pc:docMk/>
          <pc:sldMk cId="2494242427" sldId="335"/>
        </pc:sldMkLst>
        <pc:spChg chg="mod">
          <ac:chgData name="Becht, Jennifer M CIV USN COMSC NORFOLK VA (USA)" userId="S::jennifer.m.becht.civ@us.navy.mil::ed1e1550-ce43-46be-bcfd-5bbd48aa559b" providerId="AD" clId="Web-{6B9C0C2C-5F41-4DF9-A8D2-A84F88259022}" dt="2023-04-06T13:07:47.924" v="7" actId="20577"/>
          <ac:spMkLst>
            <pc:docMk/>
            <pc:sldMk cId="2494242427" sldId="335"/>
            <ac:spMk id="2" creationId="{EF4BCAB5-9589-3899-7C53-5F01A33C9DFC}"/>
          </ac:spMkLst>
        </pc:spChg>
      </pc:sldChg>
      <pc:sldChg chg="modSp">
        <pc:chgData name="Becht, Jennifer M CIV USN COMSC NORFOLK VA (USA)" userId="S::jennifer.m.becht.civ@us.navy.mil::ed1e1550-ce43-46be-bcfd-5bbd48aa559b" providerId="AD" clId="Web-{6B9C0C2C-5F41-4DF9-A8D2-A84F88259022}" dt="2023-04-06T14:37:50.689" v="141" actId="20577"/>
        <pc:sldMkLst>
          <pc:docMk/>
          <pc:sldMk cId="198028387" sldId="336"/>
        </pc:sldMkLst>
        <pc:spChg chg="mod">
          <ac:chgData name="Becht, Jennifer M CIV USN COMSC NORFOLK VA (USA)" userId="S::jennifer.m.becht.civ@us.navy.mil::ed1e1550-ce43-46be-bcfd-5bbd48aa559b" providerId="AD" clId="Web-{6B9C0C2C-5F41-4DF9-A8D2-A84F88259022}" dt="2023-04-06T14:37:50.689" v="141" actId="20577"/>
          <ac:spMkLst>
            <pc:docMk/>
            <pc:sldMk cId="198028387" sldId="336"/>
            <ac:spMk id="2" creationId="{D0C514C5-7E80-6073-638B-FE3094D60A98}"/>
          </ac:spMkLst>
        </pc:spChg>
      </pc:sldChg>
    </pc:docChg>
  </pc:docChgLst>
  <pc:docChgLst>
    <pc:chgData name="Becht, Jennifer M CIV USN COMSC NORFOLK VA (USA)" userId="S::jennifer.m.becht.civ@us.navy.mil::ed1e1550-ce43-46be-bcfd-5bbd48aa559b" providerId="AD" clId="Web-{7C21EB47-8805-4D11-97C6-0E802104C3E2}"/>
    <pc:docChg chg="addSld modSld sldOrd">
      <pc:chgData name="Becht, Jennifer M CIV USN COMSC NORFOLK VA (USA)" userId="S::jennifer.m.becht.civ@us.navy.mil::ed1e1550-ce43-46be-bcfd-5bbd48aa559b" providerId="AD" clId="Web-{7C21EB47-8805-4D11-97C6-0E802104C3E2}" dt="2023-03-28T17:20:48.337" v="262" actId="20577"/>
      <pc:docMkLst>
        <pc:docMk/>
      </pc:docMkLst>
      <pc:sldChg chg="modSp">
        <pc:chgData name="Becht, Jennifer M CIV USN COMSC NORFOLK VA (USA)" userId="S::jennifer.m.becht.civ@us.navy.mil::ed1e1550-ce43-46be-bcfd-5bbd48aa559b" providerId="AD" clId="Web-{7C21EB47-8805-4D11-97C6-0E802104C3E2}" dt="2023-03-28T16:58:31.366" v="35" actId="20577"/>
        <pc:sldMkLst>
          <pc:docMk/>
          <pc:sldMk cId="1614514634" sldId="298"/>
        </pc:sldMkLst>
        <pc:spChg chg="mod">
          <ac:chgData name="Becht, Jennifer M CIV USN COMSC NORFOLK VA (USA)" userId="S::jennifer.m.becht.civ@us.navy.mil::ed1e1550-ce43-46be-bcfd-5bbd48aa559b" providerId="AD" clId="Web-{7C21EB47-8805-4D11-97C6-0E802104C3E2}" dt="2023-03-28T16:58:31.366" v="35" actId="20577"/>
          <ac:spMkLst>
            <pc:docMk/>
            <pc:sldMk cId="1614514634" sldId="298"/>
            <ac:spMk id="2" creationId="{374210B7-6430-92BA-EFB0-2EF6E4A37184}"/>
          </ac:spMkLst>
        </pc:spChg>
      </pc:sldChg>
      <pc:sldChg chg="addSp delSp modSp">
        <pc:chgData name="Becht, Jennifer M CIV USN COMSC NORFOLK VA (USA)" userId="S::jennifer.m.becht.civ@us.navy.mil::ed1e1550-ce43-46be-bcfd-5bbd48aa559b" providerId="AD" clId="Web-{7C21EB47-8805-4D11-97C6-0E802104C3E2}" dt="2023-03-28T17:16:22.856" v="217"/>
        <pc:sldMkLst>
          <pc:docMk/>
          <pc:sldMk cId="2454976204" sldId="300"/>
        </pc:sldMkLst>
        <pc:spChg chg="add del">
          <ac:chgData name="Becht, Jennifer M CIV USN COMSC NORFOLK VA (USA)" userId="S::jennifer.m.becht.civ@us.navy.mil::ed1e1550-ce43-46be-bcfd-5bbd48aa559b" providerId="AD" clId="Web-{7C21EB47-8805-4D11-97C6-0E802104C3E2}" dt="2023-03-28T17:16:22.856" v="217"/>
          <ac:spMkLst>
            <pc:docMk/>
            <pc:sldMk cId="2454976204" sldId="300"/>
            <ac:spMk id="3" creationId="{AC851FB2-4E25-E5A9-1F7C-31B64AB66AA8}"/>
          </ac:spMkLst>
        </pc:spChg>
        <pc:picChg chg="add del mod ord">
          <ac:chgData name="Becht, Jennifer M CIV USN COMSC NORFOLK VA (USA)" userId="S::jennifer.m.becht.civ@us.navy.mil::ed1e1550-ce43-46be-bcfd-5bbd48aa559b" providerId="AD" clId="Web-{7C21EB47-8805-4D11-97C6-0E802104C3E2}" dt="2023-03-28T17:16:22.856" v="217"/>
          <ac:picMkLst>
            <pc:docMk/>
            <pc:sldMk cId="2454976204" sldId="300"/>
            <ac:picMk id="2" creationId="{519C380B-792E-720A-4731-8971BEF25BD3}"/>
          </ac:picMkLst>
        </pc:picChg>
      </pc:sldChg>
      <pc:sldChg chg="modSp ord">
        <pc:chgData name="Becht, Jennifer M CIV USN COMSC NORFOLK VA (USA)" userId="S::jennifer.m.becht.civ@us.navy.mil::ed1e1550-ce43-46be-bcfd-5bbd48aa559b" providerId="AD" clId="Web-{7C21EB47-8805-4D11-97C6-0E802104C3E2}" dt="2023-03-28T17:05:28.683" v="132" actId="20577"/>
        <pc:sldMkLst>
          <pc:docMk/>
          <pc:sldMk cId="3662872974" sldId="308"/>
        </pc:sldMkLst>
        <pc:spChg chg="mod">
          <ac:chgData name="Becht, Jennifer M CIV USN COMSC NORFOLK VA (USA)" userId="S::jennifer.m.becht.civ@us.navy.mil::ed1e1550-ce43-46be-bcfd-5bbd48aa559b" providerId="AD" clId="Web-{7C21EB47-8805-4D11-97C6-0E802104C3E2}" dt="2023-03-28T17:05:28.683" v="132" actId="20577"/>
          <ac:spMkLst>
            <pc:docMk/>
            <pc:sldMk cId="3662872974" sldId="308"/>
            <ac:spMk id="2" creationId="{4443F8AD-E2AB-3877-A748-5BE98649842C}"/>
          </ac:spMkLst>
        </pc:spChg>
        <pc:spChg chg="mod">
          <ac:chgData name="Becht, Jennifer M CIV USN COMSC NORFOLK VA (USA)" userId="S::jennifer.m.becht.civ@us.navy.mil::ed1e1550-ce43-46be-bcfd-5bbd48aa559b" providerId="AD" clId="Web-{7C21EB47-8805-4D11-97C6-0E802104C3E2}" dt="2023-03-28T17:02:58.941" v="92" actId="20577"/>
          <ac:spMkLst>
            <pc:docMk/>
            <pc:sldMk cId="3662872974" sldId="308"/>
            <ac:spMk id="4" creationId="{B32F220E-0BE7-E21D-B283-FB460D8A1BBE}"/>
          </ac:spMkLst>
        </pc:spChg>
      </pc:sldChg>
      <pc:sldChg chg="ord">
        <pc:chgData name="Becht, Jennifer M CIV USN COMSC NORFOLK VA (USA)" userId="S::jennifer.m.becht.civ@us.navy.mil::ed1e1550-ce43-46be-bcfd-5bbd48aa559b" providerId="AD" clId="Web-{7C21EB47-8805-4D11-97C6-0E802104C3E2}" dt="2023-03-28T17:05:41.449" v="133"/>
        <pc:sldMkLst>
          <pc:docMk/>
          <pc:sldMk cId="661419685" sldId="309"/>
        </pc:sldMkLst>
      </pc:sldChg>
      <pc:sldChg chg="modSp ord">
        <pc:chgData name="Becht, Jennifer M CIV USN COMSC NORFOLK VA (USA)" userId="S::jennifer.m.becht.civ@us.navy.mil::ed1e1550-ce43-46be-bcfd-5bbd48aa559b" providerId="AD" clId="Web-{7C21EB47-8805-4D11-97C6-0E802104C3E2}" dt="2023-03-28T17:09:50.055" v="167" actId="20577"/>
        <pc:sldMkLst>
          <pc:docMk/>
          <pc:sldMk cId="143968872" sldId="311"/>
        </pc:sldMkLst>
        <pc:spChg chg="mod">
          <ac:chgData name="Becht, Jennifer M CIV USN COMSC NORFOLK VA (USA)" userId="S::jennifer.m.becht.civ@us.navy.mil::ed1e1550-ce43-46be-bcfd-5bbd48aa559b" providerId="AD" clId="Web-{7C21EB47-8805-4D11-97C6-0E802104C3E2}" dt="2023-03-28T17:09:50.055" v="167" actId="20577"/>
          <ac:spMkLst>
            <pc:docMk/>
            <pc:sldMk cId="143968872" sldId="311"/>
            <ac:spMk id="2" creationId="{24DD727E-3F1B-8D6E-A3A5-788171899553}"/>
          </ac:spMkLst>
        </pc:spChg>
      </pc:sldChg>
      <pc:sldChg chg="addSp delSp modSp ord">
        <pc:chgData name="Becht, Jennifer M CIV USN COMSC NORFOLK VA (USA)" userId="S::jennifer.m.becht.civ@us.navy.mil::ed1e1550-ce43-46be-bcfd-5bbd48aa559b" providerId="AD" clId="Web-{7C21EB47-8805-4D11-97C6-0E802104C3E2}" dt="2023-03-28T17:20:48.337" v="262" actId="20577"/>
        <pc:sldMkLst>
          <pc:docMk/>
          <pc:sldMk cId="2331475410" sldId="313"/>
        </pc:sldMkLst>
        <pc:spChg chg="del">
          <ac:chgData name="Becht, Jennifer M CIV USN COMSC NORFOLK VA (USA)" userId="S::jennifer.m.becht.civ@us.navy.mil::ed1e1550-ce43-46be-bcfd-5bbd48aa559b" providerId="AD" clId="Web-{7C21EB47-8805-4D11-97C6-0E802104C3E2}" dt="2023-03-28T17:14:23.615" v="215"/>
          <ac:spMkLst>
            <pc:docMk/>
            <pc:sldMk cId="2331475410" sldId="313"/>
            <ac:spMk id="2" creationId="{4DA7A658-A17B-F458-E626-F6C2104B4285}"/>
          </ac:spMkLst>
        </pc:spChg>
        <pc:spChg chg="del">
          <ac:chgData name="Becht, Jennifer M CIV USN COMSC NORFOLK VA (USA)" userId="S::jennifer.m.becht.civ@us.navy.mil::ed1e1550-ce43-46be-bcfd-5bbd48aa559b" providerId="AD" clId="Web-{7C21EB47-8805-4D11-97C6-0E802104C3E2}" dt="2023-03-28T17:16:27.622" v="218"/>
          <ac:spMkLst>
            <pc:docMk/>
            <pc:sldMk cId="2331475410" sldId="313"/>
            <ac:spMk id="3" creationId="{167B4320-521A-0004-21AC-E5797A45143B}"/>
          </ac:spMkLst>
        </pc:spChg>
        <pc:spChg chg="del mod">
          <ac:chgData name="Becht, Jennifer M CIV USN COMSC NORFOLK VA (USA)" userId="S::jennifer.m.becht.civ@us.navy.mil::ed1e1550-ce43-46be-bcfd-5bbd48aa559b" providerId="AD" clId="Web-{7C21EB47-8805-4D11-97C6-0E802104C3E2}" dt="2023-03-28T17:17:04.186" v="226"/>
          <ac:spMkLst>
            <pc:docMk/>
            <pc:sldMk cId="2331475410" sldId="313"/>
            <ac:spMk id="4" creationId="{0285482A-9317-2B36-156C-4645B41D9333}"/>
          </ac:spMkLst>
        </pc:spChg>
        <pc:spChg chg="del">
          <ac:chgData name="Becht, Jennifer M CIV USN COMSC NORFOLK VA (USA)" userId="S::jennifer.m.becht.civ@us.navy.mil::ed1e1550-ce43-46be-bcfd-5bbd48aa559b" providerId="AD" clId="Web-{7C21EB47-8805-4D11-97C6-0E802104C3E2}" dt="2023-03-28T17:18:30.690" v="237"/>
          <ac:spMkLst>
            <pc:docMk/>
            <pc:sldMk cId="2331475410" sldId="313"/>
            <ac:spMk id="5" creationId="{72FEE862-F97A-D932-4EA0-6F6DB0AA4AFD}"/>
          </ac:spMkLst>
        </pc:spChg>
        <pc:spChg chg="del">
          <ac:chgData name="Becht, Jennifer M CIV USN COMSC NORFOLK VA (USA)" userId="S::jennifer.m.becht.civ@us.navy.mil::ed1e1550-ce43-46be-bcfd-5bbd48aa559b" providerId="AD" clId="Web-{7C21EB47-8805-4D11-97C6-0E802104C3E2}" dt="2023-03-28T17:19:41.053" v="245"/>
          <ac:spMkLst>
            <pc:docMk/>
            <pc:sldMk cId="2331475410" sldId="313"/>
            <ac:spMk id="6" creationId="{951B6F78-8FA3-3A40-4EA7-662024ED72A7}"/>
          </ac:spMkLst>
        </pc:spChg>
        <pc:spChg chg="add del mod">
          <ac:chgData name="Becht, Jennifer M CIV USN COMSC NORFOLK VA (USA)" userId="S::jennifer.m.becht.civ@us.navy.mil::ed1e1550-ce43-46be-bcfd-5bbd48aa559b" providerId="AD" clId="Web-{7C21EB47-8805-4D11-97C6-0E802104C3E2}" dt="2023-03-28T17:16:44.075" v="221"/>
          <ac:spMkLst>
            <pc:docMk/>
            <pc:sldMk cId="2331475410" sldId="313"/>
            <ac:spMk id="8" creationId="{FD095DFA-B09A-6643-C4BF-050C448AAAC7}"/>
          </ac:spMkLst>
        </pc:spChg>
        <pc:spChg chg="add del mod">
          <ac:chgData name="Becht, Jennifer M CIV USN COMSC NORFOLK VA (USA)" userId="S::jennifer.m.becht.civ@us.navy.mil::ed1e1550-ce43-46be-bcfd-5bbd48aa559b" providerId="AD" clId="Web-{7C21EB47-8805-4D11-97C6-0E802104C3E2}" dt="2023-03-28T17:17:19.812" v="232"/>
          <ac:spMkLst>
            <pc:docMk/>
            <pc:sldMk cId="2331475410" sldId="313"/>
            <ac:spMk id="11" creationId="{D6D193A1-F96C-96F7-D170-389818D078CD}"/>
          </ac:spMkLst>
        </pc:spChg>
        <pc:spChg chg="add mod">
          <ac:chgData name="Becht, Jennifer M CIV USN COMSC NORFOLK VA (USA)" userId="S::jennifer.m.becht.civ@us.navy.mil::ed1e1550-ce43-46be-bcfd-5bbd48aa559b" providerId="AD" clId="Web-{7C21EB47-8805-4D11-97C6-0E802104C3E2}" dt="2023-03-28T17:17:33.187" v="236"/>
          <ac:spMkLst>
            <pc:docMk/>
            <pc:sldMk cId="2331475410" sldId="313"/>
            <ac:spMk id="13" creationId="{36020AD9-5C4C-E77A-4DEE-10A630C2F681}"/>
          </ac:spMkLst>
        </pc:spChg>
        <pc:spChg chg="add mod">
          <ac:chgData name="Becht, Jennifer M CIV USN COMSC NORFOLK VA (USA)" userId="S::jennifer.m.becht.civ@us.navy.mil::ed1e1550-ce43-46be-bcfd-5bbd48aa559b" providerId="AD" clId="Web-{7C21EB47-8805-4D11-97C6-0E802104C3E2}" dt="2023-03-28T17:20:48.337" v="262" actId="20577"/>
          <ac:spMkLst>
            <pc:docMk/>
            <pc:sldMk cId="2331475410" sldId="313"/>
            <ac:spMk id="17" creationId="{13262DDC-3478-7D6E-FB4C-B15B3BB0659A}"/>
          </ac:spMkLst>
        </pc:spChg>
        <pc:picChg chg="add del mod ord">
          <ac:chgData name="Becht, Jennifer M CIV USN COMSC NORFOLK VA (USA)" userId="S::jennifer.m.becht.civ@us.navy.mil::ed1e1550-ce43-46be-bcfd-5bbd48aa559b" providerId="AD" clId="Web-{7C21EB47-8805-4D11-97C6-0E802104C3E2}" dt="2023-03-28T17:17:33.187" v="236"/>
          <ac:picMkLst>
            <pc:docMk/>
            <pc:sldMk cId="2331475410" sldId="313"/>
            <ac:picMk id="9" creationId="{CD04B547-010C-A7F2-E1E3-F7538B3610DF}"/>
          </ac:picMkLst>
        </pc:picChg>
        <pc:picChg chg="add mod ord">
          <ac:chgData name="Becht, Jennifer M CIV USN COMSC NORFOLK VA (USA)" userId="S::jennifer.m.becht.civ@us.navy.mil::ed1e1550-ce43-46be-bcfd-5bbd48aa559b" providerId="AD" clId="Web-{7C21EB47-8805-4D11-97C6-0E802104C3E2}" dt="2023-03-28T17:18:52.050" v="244" actId="14100"/>
          <ac:picMkLst>
            <pc:docMk/>
            <pc:sldMk cId="2331475410" sldId="313"/>
            <ac:picMk id="14" creationId="{A3CDE161-11A2-F869-7597-A916A0D935A4}"/>
          </ac:picMkLst>
        </pc:picChg>
        <pc:picChg chg="add mod ord">
          <ac:chgData name="Becht, Jennifer M CIV USN COMSC NORFOLK VA (USA)" userId="S::jennifer.m.becht.civ@us.navy.mil::ed1e1550-ce43-46be-bcfd-5bbd48aa559b" providerId="AD" clId="Web-{7C21EB47-8805-4D11-97C6-0E802104C3E2}" dt="2023-03-28T17:20:01.335" v="250" actId="1076"/>
          <ac:picMkLst>
            <pc:docMk/>
            <pc:sldMk cId="2331475410" sldId="313"/>
            <ac:picMk id="15" creationId="{72C90FC8-F87B-5144-570E-956923A77933}"/>
          </ac:picMkLst>
        </pc:picChg>
      </pc:sldChg>
      <pc:sldChg chg="ord">
        <pc:chgData name="Becht, Jennifer M CIV USN COMSC NORFOLK VA (USA)" userId="S::jennifer.m.becht.civ@us.navy.mil::ed1e1550-ce43-46be-bcfd-5bbd48aa559b" providerId="AD" clId="Web-{7C21EB47-8805-4D11-97C6-0E802104C3E2}" dt="2023-03-28T17:06:43.499" v="134"/>
        <pc:sldMkLst>
          <pc:docMk/>
          <pc:sldMk cId="2767534352" sldId="333"/>
        </pc:sldMkLst>
      </pc:sldChg>
      <pc:sldChg chg="addSp delSp modSp new">
        <pc:chgData name="Becht, Jennifer M CIV USN COMSC NORFOLK VA (USA)" userId="S::jennifer.m.becht.civ@us.navy.mil::ed1e1550-ce43-46be-bcfd-5bbd48aa559b" providerId="AD" clId="Web-{7C21EB47-8805-4D11-97C6-0E802104C3E2}" dt="2023-03-28T17:01:59.376" v="85" actId="1076"/>
        <pc:sldMkLst>
          <pc:docMk/>
          <pc:sldMk cId="3091391908" sldId="334"/>
        </pc:sldMkLst>
        <pc:spChg chg="mod">
          <ac:chgData name="Becht, Jennifer M CIV USN COMSC NORFOLK VA (USA)" userId="S::jennifer.m.becht.civ@us.navy.mil::ed1e1550-ce43-46be-bcfd-5bbd48aa559b" providerId="AD" clId="Web-{7C21EB47-8805-4D11-97C6-0E802104C3E2}" dt="2023-03-28T16:59:57.682" v="53" actId="14100"/>
          <ac:spMkLst>
            <pc:docMk/>
            <pc:sldMk cId="3091391908" sldId="334"/>
            <ac:spMk id="2" creationId="{36C78B0E-A257-BFF9-54B0-6A17813FEC44}"/>
          </ac:spMkLst>
        </pc:spChg>
        <pc:spChg chg="mod">
          <ac:chgData name="Becht, Jennifer M CIV USN COMSC NORFOLK VA (USA)" userId="S::jennifer.m.becht.civ@us.navy.mil::ed1e1550-ce43-46be-bcfd-5bbd48aa559b" providerId="AD" clId="Web-{7C21EB47-8805-4D11-97C6-0E802104C3E2}" dt="2023-03-28T16:59:50.635" v="49" actId="20577"/>
          <ac:spMkLst>
            <pc:docMk/>
            <pc:sldMk cId="3091391908" sldId="334"/>
            <ac:spMk id="4" creationId="{734F4F08-D246-7063-48D7-4BA34E72124C}"/>
          </ac:spMkLst>
        </pc:spChg>
        <pc:spChg chg="add del mod">
          <ac:chgData name="Becht, Jennifer M CIV USN COMSC NORFOLK VA (USA)" userId="S::jennifer.m.becht.civ@us.navy.mil::ed1e1550-ce43-46be-bcfd-5bbd48aa559b" providerId="AD" clId="Web-{7C21EB47-8805-4D11-97C6-0E802104C3E2}" dt="2023-03-28T17:00:16.121" v="57"/>
          <ac:spMkLst>
            <pc:docMk/>
            <pc:sldMk cId="3091391908" sldId="334"/>
            <ac:spMk id="7" creationId="{371AF10D-DE58-4F7C-E753-04291A6C9ABF}"/>
          </ac:spMkLst>
        </pc:spChg>
        <pc:spChg chg="add mod">
          <ac:chgData name="Becht, Jennifer M CIV USN COMSC NORFOLK VA (USA)" userId="S::jennifer.m.becht.civ@us.navy.mil::ed1e1550-ce43-46be-bcfd-5bbd48aa559b" providerId="AD" clId="Web-{7C21EB47-8805-4D11-97C6-0E802104C3E2}" dt="2023-03-28T17:01:59.376" v="85" actId="1076"/>
          <ac:spMkLst>
            <pc:docMk/>
            <pc:sldMk cId="3091391908" sldId="334"/>
            <ac:spMk id="8" creationId="{9502ADEA-5390-1B37-4FE3-D669AA82240D}"/>
          </ac:spMkLst>
        </pc:spChg>
        <pc:spChg chg="add mod">
          <ac:chgData name="Becht, Jennifer M CIV USN COMSC NORFOLK VA (USA)" userId="S::jennifer.m.becht.civ@us.navy.mil::ed1e1550-ce43-46be-bcfd-5bbd48aa559b" providerId="AD" clId="Web-{7C21EB47-8805-4D11-97C6-0E802104C3E2}" dt="2023-03-28T17:01:54.125" v="84" actId="1076"/>
          <ac:spMkLst>
            <pc:docMk/>
            <pc:sldMk cId="3091391908" sldId="334"/>
            <ac:spMk id="9" creationId="{A533D380-7BEC-31B9-2592-524E3806CBD3}"/>
          </ac:spMkLst>
        </pc:spChg>
      </pc:sldChg>
      <pc:sldChg chg="modSp new">
        <pc:chgData name="Becht, Jennifer M CIV USN COMSC NORFOLK VA (USA)" userId="S::jennifer.m.becht.civ@us.navy.mil::ed1e1550-ce43-46be-bcfd-5bbd48aa559b" providerId="AD" clId="Web-{7C21EB47-8805-4D11-97C6-0E802104C3E2}" dt="2023-03-28T17:12:34.188" v="207" actId="20577"/>
        <pc:sldMkLst>
          <pc:docMk/>
          <pc:sldMk cId="2494242427" sldId="335"/>
        </pc:sldMkLst>
        <pc:spChg chg="mod">
          <ac:chgData name="Becht, Jennifer M CIV USN COMSC NORFOLK VA (USA)" userId="S::jennifer.m.becht.civ@us.navy.mil::ed1e1550-ce43-46be-bcfd-5bbd48aa559b" providerId="AD" clId="Web-{7C21EB47-8805-4D11-97C6-0E802104C3E2}" dt="2023-03-28T17:12:34.188" v="207" actId="20577"/>
          <ac:spMkLst>
            <pc:docMk/>
            <pc:sldMk cId="2494242427" sldId="335"/>
            <ac:spMk id="2" creationId="{EF4BCAB5-9589-3899-7C53-5F01A33C9DFC}"/>
          </ac:spMkLst>
        </pc:spChg>
        <pc:spChg chg="mod">
          <ac:chgData name="Becht, Jennifer M CIV USN COMSC NORFOLK VA (USA)" userId="S::jennifer.m.becht.civ@us.navy.mil::ed1e1550-ce43-46be-bcfd-5bbd48aa559b" providerId="AD" clId="Web-{7C21EB47-8805-4D11-97C6-0E802104C3E2}" dt="2023-03-28T17:10:26.651" v="170" actId="20577"/>
          <ac:spMkLst>
            <pc:docMk/>
            <pc:sldMk cId="2494242427" sldId="335"/>
            <ac:spMk id="4" creationId="{59A8BD23-F32B-83ED-6F63-06C58CDDBE6E}"/>
          </ac:spMkLst>
        </pc:spChg>
      </pc:sldChg>
    </pc:docChg>
  </pc:docChgLst>
  <pc:docChgLst>
    <pc:chgData name="Becht, Jennifer M CIV USN COMSC NORFOLK VA (USA)" userId="S::jennifer.m.becht.civ@us.navy.mil::ed1e1550-ce43-46be-bcfd-5bbd48aa559b" providerId="AD" clId="Web-{AE87A41D-6901-4E44-AE1C-CB48A22412C8}"/>
    <pc:docChg chg="modSld">
      <pc:chgData name="Becht, Jennifer M CIV USN COMSC NORFOLK VA (USA)" userId="S::jennifer.m.becht.civ@us.navy.mil::ed1e1550-ce43-46be-bcfd-5bbd48aa559b" providerId="AD" clId="Web-{AE87A41D-6901-4E44-AE1C-CB48A22412C8}" dt="2023-04-05T13:56:08.253" v="135" actId="20577"/>
      <pc:docMkLst>
        <pc:docMk/>
      </pc:docMkLst>
      <pc:sldChg chg="modSp">
        <pc:chgData name="Becht, Jennifer M CIV USN COMSC NORFOLK VA (USA)" userId="S::jennifer.m.becht.civ@us.navy.mil::ed1e1550-ce43-46be-bcfd-5bbd48aa559b" providerId="AD" clId="Web-{AE87A41D-6901-4E44-AE1C-CB48A22412C8}" dt="2023-04-05T13:56:08.253" v="135" actId="20577"/>
        <pc:sldMkLst>
          <pc:docMk/>
          <pc:sldMk cId="198028387" sldId="336"/>
        </pc:sldMkLst>
        <pc:spChg chg="mod">
          <ac:chgData name="Becht, Jennifer M CIV USN COMSC NORFOLK VA (USA)" userId="S::jennifer.m.becht.civ@us.navy.mil::ed1e1550-ce43-46be-bcfd-5bbd48aa559b" providerId="AD" clId="Web-{AE87A41D-6901-4E44-AE1C-CB48A22412C8}" dt="2023-04-05T13:56:08.253" v="135" actId="20577"/>
          <ac:spMkLst>
            <pc:docMk/>
            <pc:sldMk cId="198028387" sldId="336"/>
            <ac:spMk id="2" creationId="{D0C514C5-7E80-6073-638B-FE3094D60A98}"/>
          </ac:spMkLst>
        </pc:spChg>
      </pc:sldChg>
    </pc:docChg>
  </pc:docChgLst>
  <pc:docChgLst>
    <pc:chgData name="Becht, Jennifer M CIV USN COMSC NORFOLK VA (USA)" userId="S::jennifer.m.becht.civ@us.navy.mil::ed1e1550-ce43-46be-bcfd-5bbd48aa559b" providerId="AD" clId="Web-{9E8C423A-82EF-4B28-8161-C5A9C7FC7145}"/>
    <pc:docChg chg="modSld">
      <pc:chgData name="Becht, Jennifer M CIV USN COMSC NORFOLK VA (USA)" userId="S::jennifer.m.becht.civ@us.navy.mil::ed1e1550-ce43-46be-bcfd-5bbd48aa559b" providerId="AD" clId="Web-{9E8C423A-82EF-4B28-8161-C5A9C7FC7145}" dt="2023-04-14T13:27:16.518" v="12" actId="20577"/>
      <pc:docMkLst>
        <pc:docMk/>
      </pc:docMkLst>
      <pc:sldChg chg="addSp delSp modSp">
        <pc:chgData name="Becht, Jennifer M CIV USN COMSC NORFOLK VA (USA)" userId="S::jennifer.m.becht.civ@us.navy.mil::ed1e1550-ce43-46be-bcfd-5bbd48aa559b" providerId="AD" clId="Web-{9E8C423A-82EF-4B28-8161-C5A9C7FC7145}" dt="2023-04-14T13:27:16.518" v="12" actId="20577"/>
        <pc:sldMkLst>
          <pc:docMk/>
          <pc:sldMk cId="3845013703" sldId="341"/>
        </pc:sldMkLst>
        <pc:spChg chg="mod">
          <ac:chgData name="Becht, Jennifer M CIV USN COMSC NORFOLK VA (USA)" userId="S::jennifer.m.becht.civ@us.navy.mil::ed1e1550-ce43-46be-bcfd-5bbd48aa559b" providerId="AD" clId="Web-{9E8C423A-82EF-4B28-8161-C5A9C7FC7145}" dt="2023-04-14T13:27:16.518" v="12" actId="20577"/>
          <ac:spMkLst>
            <pc:docMk/>
            <pc:sldMk cId="3845013703" sldId="341"/>
            <ac:spMk id="6" creationId="{8F5C0C6B-EBAD-B751-A93E-1467DEB03346}"/>
          </ac:spMkLst>
        </pc:spChg>
        <pc:spChg chg="add mod">
          <ac:chgData name="Becht, Jennifer M CIV USN COMSC NORFOLK VA (USA)" userId="S::jennifer.m.becht.civ@us.navy.mil::ed1e1550-ce43-46be-bcfd-5bbd48aa559b" providerId="AD" clId="Web-{9E8C423A-82EF-4B28-8161-C5A9C7FC7145}" dt="2023-04-14T13:26:00.970" v="0"/>
          <ac:spMkLst>
            <pc:docMk/>
            <pc:sldMk cId="3845013703" sldId="341"/>
            <ac:spMk id="7" creationId="{F4DBFBDC-AA63-CD65-642C-74797B2C11C5}"/>
          </ac:spMkLst>
        </pc:spChg>
        <pc:picChg chg="del">
          <ac:chgData name="Becht, Jennifer M CIV USN COMSC NORFOLK VA (USA)" userId="S::jennifer.m.becht.civ@us.navy.mil::ed1e1550-ce43-46be-bcfd-5bbd48aa559b" providerId="AD" clId="Web-{9E8C423A-82EF-4B28-8161-C5A9C7FC7145}" dt="2023-04-14T13:26:00.970" v="0"/>
          <ac:picMkLst>
            <pc:docMk/>
            <pc:sldMk cId="3845013703" sldId="341"/>
            <ac:picMk id="8" creationId="{B8A45EDF-D383-8827-07C9-9669FCCE4B7A}"/>
          </ac:picMkLst>
        </pc:picChg>
        <pc:cxnChg chg="del">
          <ac:chgData name="Becht, Jennifer M CIV USN COMSC NORFOLK VA (USA)" userId="S::jennifer.m.becht.civ@us.navy.mil::ed1e1550-ce43-46be-bcfd-5bbd48aa559b" providerId="AD" clId="Web-{9E8C423A-82EF-4B28-8161-C5A9C7FC7145}" dt="2023-04-14T13:26:03.345" v="1"/>
          <ac:cxnSpMkLst>
            <pc:docMk/>
            <pc:sldMk cId="3845013703" sldId="341"/>
            <ac:cxnSpMk id="5" creationId="{00000000-0000-0000-0000-000000000000}"/>
          </ac:cxnSpMkLst>
        </pc:cxn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stephanie.a.smiros\OneDrive%20-%20US%20Navy-flankspeed\Documents\Notes\BUDGET\POM%2025\Draft%20Transition%20Plan%20with%203x%20T-AO%20removed%20(4%20Apr).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ser>
          <c:idx val="0"/>
          <c:order val="0"/>
          <c:tx>
            <c:strRef>
              <c:f>'Graph w ALL'!$A$6</c:f>
              <c:strCache>
                <c:ptCount val="1"/>
                <c:pt idx="0">
                  <c:v>Excursion</c:v>
                </c:pt>
              </c:strCache>
            </c:strRef>
          </c:tx>
          <c:spPr>
            <a:solidFill>
              <a:schemeClr val="bg1">
                <a:lumMod val="75000"/>
              </a:schemeClr>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ALL'!$B$6:$U$6</c:f>
              <c:numCache>
                <c:formatCode>General</c:formatCode>
                <c:ptCount val="20"/>
                <c:pt idx="0">
                  <c:v>15</c:v>
                </c:pt>
                <c:pt idx="1">
                  <c:v>17</c:v>
                </c:pt>
                <c:pt idx="2">
                  <c:v>17</c:v>
                </c:pt>
                <c:pt idx="3">
                  <c:v>15</c:v>
                </c:pt>
                <c:pt idx="4">
                  <c:v>16</c:v>
                </c:pt>
                <c:pt idx="5">
                  <c:v>17</c:v>
                </c:pt>
                <c:pt idx="6">
                  <c:v>18</c:v>
                </c:pt>
                <c:pt idx="7">
                  <c:v>17</c:v>
                </c:pt>
                <c:pt idx="8">
                  <c:v>18</c:v>
                </c:pt>
                <c:pt idx="9">
                  <c:v>19</c:v>
                </c:pt>
                <c:pt idx="10">
                  <c:v>19</c:v>
                </c:pt>
                <c:pt idx="11">
                  <c:v>17</c:v>
                </c:pt>
                <c:pt idx="12">
                  <c:v>17</c:v>
                </c:pt>
                <c:pt idx="13">
                  <c:v>17</c:v>
                </c:pt>
                <c:pt idx="14">
                  <c:v>17</c:v>
                </c:pt>
                <c:pt idx="15">
                  <c:v>17</c:v>
                </c:pt>
                <c:pt idx="16">
                  <c:v>18</c:v>
                </c:pt>
                <c:pt idx="17">
                  <c:v>19</c:v>
                </c:pt>
                <c:pt idx="18">
                  <c:v>20</c:v>
                </c:pt>
                <c:pt idx="19">
                  <c:v>20</c:v>
                </c:pt>
              </c:numCache>
            </c:numRef>
          </c:val>
          <c:extLst>
            <c:ext xmlns:c16="http://schemas.microsoft.com/office/drawing/2014/chart" uri="{C3380CC4-5D6E-409C-BE32-E72D297353CC}">
              <c16:uniqueId val="{00000000-88C4-4540-BCFD-12A46F456464}"/>
            </c:ext>
          </c:extLst>
        </c:ser>
        <c:ser>
          <c:idx val="2"/>
          <c:order val="2"/>
          <c:tx>
            <c:strRef>
              <c:f>'Graph w ALL'!$A$8</c:f>
              <c:strCache>
                <c:ptCount val="1"/>
                <c:pt idx="0">
                  <c:v>LEN</c:v>
                </c:pt>
              </c:strCache>
            </c:strRef>
          </c:tx>
          <c:spPr>
            <a:solidFill>
              <a:schemeClr val="accent4">
                <a:lumMod val="20000"/>
                <a:lumOff val="80000"/>
              </a:schemeClr>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ALL'!$B$8:$U$8</c:f>
              <c:numCache>
                <c:formatCode>General</c:formatCode>
                <c:ptCount val="20"/>
                <c:pt idx="0">
                  <c:v>1</c:v>
                </c:pt>
                <c:pt idx="1">
                  <c:v>1</c:v>
                </c:pt>
                <c:pt idx="2">
                  <c:v>1</c:v>
                </c:pt>
                <c:pt idx="3">
                  <c:v>1</c:v>
                </c:pt>
              </c:numCache>
            </c:numRef>
          </c:val>
          <c:extLst>
            <c:ext xmlns:c16="http://schemas.microsoft.com/office/drawing/2014/chart" uri="{C3380CC4-5D6E-409C-BE32-E72D297353CC}">
              <c16:uniqueId val="{00000001-88C4-4540-BCFD-12A46F456464}"/>
            </c:ext>
          </c:extLst>
        </c:ser>
        <c:ser>
          <c:idx val="3"/>
          <c:order val="3"/>
          <c:tx>
            <c:strRef>
              <c:f>'Graph w ALL'!$A$9</c:f>
              <c:strCache>
                <c:ptCount val="1"/>
                <c:pt idx="0">
                  <c:v>HUM</c:v>
                </c:pt>
              </c:strCache>
            </c:strRef>
          </c:tx>
          <c:spPr>
            <a:solidFill>
              <a:schemeClr val="accent2">
                <a:lumMod val="40000"/>
                <a:lumOff val="60000"/>
              </a:schemeClr>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ALL'!$B$9:$U$9</c:f>
              <c:numCache>
                <c:formatCode>General</c:formatCode>
                <c:ptCount val="20"/>
                <c:pt idx="3">
                  <c:v>1</c:v>
                </c:pt>
                <c:pt idx="4">
                  <c:v>1</c:v>
                </c:pt>
                <c:pt idx="5">
                  <c:v>1</c:v>
                </c:pt>
              </c:numCache>
            </c:numRef>
          </c:val>
          <c:extLst>
            <c:ext xmlns:c16="http://schemas.microsoft.com/office/drawing/2014/chart" uri="{C3380CC4-5D6E-409C-BE32-E72D297353CC}">
              <c16:uniqueId val="{00000002-88C4-4540-BCFD-12A46F456464}"/>
            </c:ext>
          </c:extLst>
        </c:ser>
        <c:ser>
          <c:idx val="4"/>
          <c:order val="4"/>
          <c:tx>
            <c:strRef>
              <c:f>'Graph w ALL'!$A$10</c:f>
              <c:strCache>
                <c:ptCount val="1"/>
                <c:pt idx="0">
                  <c:v>GRU</c:v>
                </c:pt>
              </c:strCache>
            </c:strRef>
          </c:tx>
          <c:spPr>
            <a:solidFill>
              <a:srgbClr val="FF9999"/>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ALL'!$B$10:$U$10</c:f>
              <c:numCache>
                <c:formatCode>General</c:formatCode>
                <c:ptCount val="20"/>
                <c:pt idx="2">
                  <c:v>1</c:v>
                </c:pt>
                <c:pt idx="3">
                  <c:v>1</c:v>
                </c:pt>
              </c:numCache>
            </c:numRef>
          </c:val>
          <c:extLst>
            <c:ext xmlns:c16="http://schemas.microsoft.com/office/drawing/2014/chart" uri="{C3380CC4-5D6E-409C-BE32-E72D297353CC}">
              <c16:uniqueId val="{00000003-88C4-4540-BCFD-12A46F456464}"/>
            </c:ext>
          </c:extLst>
        </c:ser>
        <c:ser>
          <c:idx val="5"/>
          <c:order val="5"/>
          <c:tx>
            <c:strRef>
              <c:f>'Graph w ALL'!$A$11</c:f>
              <c:strCache>
                <c:ptCount val="1"/>
                <c:pt idx="0">
                  <c:v>KAN</c:v>
                </c:pt>
              </c:strCache>
            </c:strRef>
          </c:tx>
          <c:spPr>
            <a:solidFill>
              <a:schemeClr val="accent6">
                <a:lumMod val="40000"/>
                <a:lumOff val="60000"/>
              </a:schemeClr>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ALL'!$B$11:$U$11</c:f>
              <c:numCache>
                <c:formatCode>General</c:formatCode>
                <c:ptCount val="20"/>
                <c:pt idx="6">
                  <c:v>1</c:v>
                </c:pt>
                <c:pt idx="7">
                  <c:v>1</c:v>
                </c:pt>
              </c:numCache>
            </c:numRef>
          </c:val>
          <c:extLst>
            <c:ext xmlns:c16="http://schemas.microsoft.com/office/drawing/2014/chart" uri="{C3380CC4-5D6E-409C-BE32-E72D297353CC}">
              <c16:uniqueId val="{00000004-88C4-4540-BCFD-12A46F456464}"/>
            </c:ext>
          </c:extLst>
        </c:ser>
        <c:ser>
          <c:idx val="6"/>
          <c:order val="6"/>
          <c:tx>
            <c:strRef>
              <c:f>'Graph w ALL'!$A$12</c:f>
              <c:strCache>
                <c:ptCount val="1"/>
                <c:pt idx="0">
                  <c:v>GUAD</c:v>
                </c:pt>
              </c:strCache>
            </c:strRef>
          </c:tx>
          <c:spPr>
            <a:solidFill>
              <a:schemeClr val="accent1">
                <a:lumMod val="40000"/>
                <a:lumOff val="60000"/>
              </a:schemeClr>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ALL'!$B$12:$U$12</c:f>
              <c:numCache>
                <c:formatCode>General</c:formatCode>
                <c:ptCount val="20"/>
                <c:pt idx="7">
                  <c:v>1</c:v>
                </c:pt>
                <c:pt idx="8">
                  <c:v>1</c:v>
                </c:pt>
              </c:numCache>
            </c:numRef>
          </c:val>
          <c:extLst>
            <c:ext xmlns:c16="http://schemas.microsoft.com/office/drawing/2014/chart" uri="{C3380CC4-5D6E-409C-BE32-E72D297353CC}">
              <c16:uniqueId val="{00000005-88C4-4540-BCFD-12A46F456464}"/>
            </c:ext>
          </c:extLst>
        </c:ser>
        <c:ser>
          <c:idx val="7"/>
          <c:order val="7"/>
          <c:tx>
            <c:strRef>
              <c:f>'Graph w ALL'!$A$13</c:f>
              <c:strCache>
                <c:ptCount val="1"/>
                <c:pt idx="0">
                  <c:v>YUK</c:v>
                </c:pt>
              </c:strCache>
            </c:strRef>
          </c:tx>
          <c:spPr>
            <a:solidFill>
              <a:srgbClr val="B9B9FF"/>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ALL'!$B$13:$U$13</c:f>
              <c:numCache>
                <c:formatCode>General</c:formatCode>
                <c:ptCount val="20"/>
                <c:pt idx="10">
                  <c:v>1</c:v>
                </c:pt>
                <c:pt idx="11">
                  <c:v>1</c:v>
                </c:pt>
                <c:pt idx="12">
                  <c:v>1</c:v>
                </c:pt>
              </c:numCache>
            </c:numRef>
          </c:val>
          <c:extLst>
            <c:ext xmlns:c16="http://schemas.microsoft.com/office/drawing/2014/chart" uri="{C3380CC4-5D6E-409C-BE32-E72D297353CC}">
              <c16:uniqueId val="{00000006-88C4-4540-BCFD-12A46F456464}"/>
            </c:ext>
          </c:extLst>
        </c:ser>
        <c:ser>
          <c:idx val="8"/>
          <c:order val="8"/>
          <c:tx>
            <c:strRef>
              <c:f>'Graph w ALL'!$A$14</c:f>
              <c:strCache>
                <c:ptCount val="1"/>
                <c:pt idx="0">
                  <c:v>LAR</c:v>
                </c:pt>
              </c:strCache>
            </c:strRef>
          </c:tx>
          <c:spPr>
            <a:solidFill>
              <a:srgbClr val="66CCFF"/>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ALL'!$B$14:$U$14</c:f>
              <c:numCache>
                <c:formatCode>General</c:formatCode>
                <c:ptCount val="20"/>
                <c:pt idx="13">
                  <c:v>1</c:v>
                </c:pt>
                <c:pt idx="14">
                  <c:v>1</c:v>
                </c:pt>
              </c:numCache>
            </c:numRef>
          </c:val>
          <c:extLst>
            <c:ext xmlns:c16="http://schemas.microsoft.com/office/drawing/2014/chart" uri="{C3380CC4-5D6E-409C-BE32-E72D297353CC}">
              <c16:uniqueId val="{00000007-88C4-4540-BCFD-12A46F456464}"/>
            </c:ext>
          </c:extLst>
        </c:ser>
        <c:dLbls>
          <c:showLegendKey val="0"/>
          <c:showVal val="0"/>
          <c:showCatName val="0"/>
          <c:showSerName val="0"/>
          <c:showPercent val="0"/>
          <c:showBubbleSize val="0"/>
        </c:dLbls>
        <c:axId val="606622928"/>
        <c:axId val="606625880"/>
      </c:areaChart>
      <c:lineChart>
        <c:grouping val="standard"/>
        <c:varyColors val="0"/>
        <c:ser>
          <c:idx val="1"/>
          <c:order val="1"/>
          <c:tx>
            <c:strRef>
              <c:f>'Graph w ALL'!$A$7</c:f>
              <c:strCache>
                <c:ptCount val="1"/>
                <c:pt idx="0">
                  <c:v>187 Extended</c:v>
                </c:pt>
              </c:strCache>
            </c:strRef>
          </c:tx>
          <c:spPr>
            <a:ln w="28575" cap="rnd">
              <a:solidFill>
                <a:schemeClr val="tx1"/>
              </a:solidFill>
              <a:round/>
            </a:ln>
            <a:effectLst/>
          </c:spPr>
          <c:marker>
            <c:symbol val="none"/>
          </c:marke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ALL'!$B$7:$U$7</c:f>
              <c:numCache>
                <c:formatCode>General</c:formatCode>
                <c:ptCount val="20"/>
                <c:pt idx="0">
                  <c:v>16</c:v>
                </c:pt>
                <c:pt idx="1">
                  <c:v>18</c:v>
                </c:pt>
                <c:pt idx="2">
                  <c:v>19</c:v>
                </c:pt>
                <c:pt idx="3">
                  <c:v>18</c:v>
                </c:pt>
                <c:pt idx="4">
                  <c:v>17</c:v>
                </c:pt>
                <c:pt idx="5">
                  <c:v>18</c:v>
                </c:pt>
                <c:pt idx="6">
                  <c:v>19</c:v>
                </c:pt>
                <c:pt idx="7">
                  <c:v>19</c:v>
                </c:pt>
                <c:pt idx="8">
                  <c:v>19</c:v>
                </c:pt>
                <c:pt idx="9">
                  <c:v>19</c:v>
                </c:pt>
                <c:pt idx="10">
                  <c:v>20</c:v>
                </c:pt>
                <c:pt idx="11">
                  <c:v>18</c:v>
                </c:pt>
                <c:pt idx="12">
                  <c:v>18</c:v>
                </c:pt>
                <c:pt idx="13">
                  <c:v>18</c:v>
                </c:pt>
                <c:pt idx="14">
                  <c:v>18</c:v>
                </c:pt>
                <c:pt idx="15">
                  <c:v>17</c:v>
                </c:pt>
                <c:pt idx="16">
                  <c:v>18</c:v>
                </c:pt>
                <c:pt idx="17">
                  <c:v>19</c:v>
                </c:pt>
                <c:pt idx="18">
                  <c:v>20</c:v>
                </c:pt>
                <c:pt idx="19">
                  <c:v>20</c:v>
                </c:pt>
              </c:numCache>
            </c:numRef>
          </c:val>
          <c:smooth val="0"/>
          <c:extLst>
            <c:ext xmlns:c16="http://schemas.microsoft.com/office/drawing/2014/chart" uri="{C3380CC4-5D6E-409C-BE32-E72D297353CC}">
              <c16:uniqueId val="{00000008-88C4-4540-BCFD-12A46F456464}"/>
            </c:ext>
          </c:extLst>
        </c:ser>
        <c:dLbls>
          <c:showLegendKey val="0"/>
          <c:showVal val="0"/>
          <c:showCatName val="0"/>
          <c:showSerName val="0"/>
          <c:showPercent val="0"/>
          <c:showBubbleSize val="0"/>
        </c:dLbls>
        <c:marker val="1"/>
        <c:smooth val="0"/>
        <c:axId val="606622928"/>
        <c:axId val="606625880"/>
      </c:lineChart>
      <c:catAx>
        <c:axId val="606622928"/>
        <c:scaling>
          <c:orientation val="minMax"/>
        </c:scaling>
        <c:delete val="0"/>
        <c:axPos val="b"/>
        <c:numFmt formatCode="General" sourceLinked="1"/>
        <c:majorTickMark val="cross"/>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6625880"/>
        <c:crosses val="autoZero"/>
        <c:auto val="1"/>
        <c:lblAlgn val="ctr"/>
        <c:lblOffset val="100"/>
        <c:noMultiLvlLbl val="0"/>
      </c:catAx>
      <c:valAx>
        <c:axId val="606625880"/>
        <c:scaling>
          <c:orientation val="minMax"/>
          <c:max val="21"/>
          <c:min val="14"/>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6622928"/>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modernComment_12A_603B89CA.xml><?xml version="1.0" encoding="utf-8"?>
<p188:cmLst xmlns:a="http://schemas.openxmlformats.org/drawingml/2006/main" xmlns:r="http://schemas.openxmlformats.org/officeDocument/2006/relationships" xmlns:p188="http://schemas.microsoft.com/office/powerpoint/2018/8/main">
  <p188:cm id="{205A8F7F-1CFB-43F6-9A7E-85F1D07BB20C}" authorId="{4B0590C4-0B77-17BB-5C76-08BC1496D4B5}" created="2023-04-14T18:43:13.589">
    <pc:sldMkLst xmlns:pc="http://schemas.microsoft.com/office/powerpoint/2013/main/command">
      <pc:docMk/>
      <pc:sldMk cId="1614514634" sldId="298"/>
    </pc:sldMkLst>
    <p188:txBody>
      <a:bodyPr/>
      <a:lstStyle/>
      <a:p>
        <a:r>
          <a:rPr lang="en-US"/>
          <a:t>DSM guidance on brief, high level bullets only on slides, move details down into the notes and use them for talking points.
April 14, 2023 at 2:38 PM</a:t>
        </a:r>
      </a:p>
    </p188:txBody>
  </p188:cm>
</p188:cmLst>
</file>

<file path=ppt/comments/modernComment_14F_94AB1E7B.xml><?xml version="1.0" encoding="utf-8"?>
<p188:cmLst xmlns:a="http://schemas.openxmlformats.org/drawingml/2006/main" xmlns:r="http://schemas.openxmlformats.org/officeDocument/2006/relationships" xmlns:p188="http://schemas.microsoft.com/office/powerpoint/2018/8/main">
  <p188:cm id="{86A5F8E3-60D4-41C4-BCA3-AA74D45DBF23}" authorId="{4B0590C4-0B77-17BB-5C76-08BC1496D4B5}" created="2023-04-14T18:43:28.339">
    <pc:sldMkLst xmlns:pc="http://schemas.microsoft.com/office/powerpoint/2013/main/command">
      <pc:docMk/>
      <pc:sldMk cId="2494242427" sldId="335"/>
    </pc:sldMkLst>
    <p188:txBody>
      <a:bodyPr/>
      <a:lstStyle/>
      <a:p>
        <a:r>
          <a:rPr lang="en-US"/>
          <a:t>DSM guidance on brief, high level bullets only on slides, move details down into the notes and use them for talking points.
April 14, 2023 at 2:38 PM</a:t>
        </a:r>
      </a:p>
    </p188:txBody>
  </p188:cm>
</p188:cmLst>
</file>

<file path=ppt/comments/modernComment_15D_127ED049.xml><?xml version="1.0" encoding="utf-8"?>
<p188:cmLst xmlns:a="http://schemas.openxmlformats.org/drawingml/2006/main" xmlns:r="http://schemas.openxmlformats.org/officeDocument/2006/relationships" xmlns:p188="http://schemas.microsoft.com/office/powerpoint/2018/8/main">
  <p188:cm id="{86A5F8E3-60D4-41C4-BCA3-AA74D45DBF23}" authorId="{4B0590C4-0B77-17BB-5C76-08BC1496D4B5}" created="2023-04-14T18:43:28.339">
    <pc:sldMkLst xmlns:pc="http://schemas.microsoft.com/office/powerpoint/2013/main/command">
      <pc:docMk/>
      <pc:sldMk cId="2494242427" sldId="335"/>
    </pc:sldMkLst>
    <p188:txBody>
      <a:bodyPr/>
      <a:lstStyle/>
      <a:p>
        <a:r>
          <a:rPr lang="en-US"/>
          <a:t>DSM guidance on brief, high level bullets only on slides, move details down into the notes and use them for talking points.
April 14, 2023 at 2:38 PM</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E370A7-D85F-4398-A7D9-223F734BE9AD}"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102D2E47-79A0-4523-B725-8DF0AE1EF770}">
      <dgm:prSet phldrT="[Text]"/>
      <dgm:spPr/>
      <dgm:t>
        <a:bodyPr/>
        <a:lstStyle/>
        <a:p>
          <a:r>
            <a:rPr lang="en-US"/>
            <a:t>Planned Maintenance</a:t>
          </a:r>
        </a:p>
      </dgm:t>
    </dgm:pt>
    <dgm:pt modelId="{E92D3507-EFCC-44DA-B9BE-2BA865226EB4}" type="parTrans" cxnId="{3A509BD4-5B48-4F1A-8015-96E8590109CA}">
      <dgm:prSet/>
      <dgm:spPr/>
      <dgm:t>
        <a:bodyPr/>
        <a:lstStyle/>
        <a:p>
          <a:endParaRPr lang="en-US"/>
        </a:p>
      </dgm:t>
    </dgm:pt>
    <dgm:pt modelId="{DA7F6809-6D03-43F9-BAE0-1B2D3FA60752}" type="sibTrans" cxnId="{3A509BD4-5B48-4F1A-8015-96E8590109CA}">
      <dgm:prSet/>
      <dgm:spPr/>
      <dgm:t>
        <a:bodyPr/>
        <a:lstStyle/>
        <a:p>
          <a:endParaRPr lang="en-US"/>
        </a:p>
      </dgm:t>
    </dgm:pt>
    <dgm:pt modelId="{D20C31ED-3EF9-4189-9D70-44813B8AD557}">
      <dgm:prSet phldrT="[Text]"/>
      <dgm:spPr/>
      <dgm:t>
        <a:bodyPr/>
        <a:lstStyle/>
        <a:p>
          <a:endParaRPr lang="en-US"/>
        </a:p>
      </dgm:t>
    </dgm:pt>
    <dgm:pt modelId="{1A1BB480-6C32-4FF3-9247-D1EB49F52728}" type="parTrans" cxnId="{8AE77F30-28E7-43B9-9C0D-68899B5A4A32}">
      <dgm:prSet/>
      <dgm:spPr/>
      <dgm:t>
        <a:bodyPr/>
        <a:lstStyle/>
        <a:p>
          <a:endParaRPr lang="en-US"/>
        </a:p>
      </dgm:t>
    </dgm:pt>
    <dgm:pt modelId="{DAEE2E75-7C67-41EB-833E-E5D93B3179CF}" type="sibTrans" cxnId="{8AE77F30-28E7-43B9-9C0D-68899B5A4A32}">
      <dgm:prSet/>
      <dgm:spPr/>
      <dgm:t>
        <a:bodyPr/>
        <a:lstStyle/>
        <a:p>
          <a:endParaRPr lang="en-US"/>
        </a:p>
      </dgm:t>
    </dgm:pt>
    <dgm:pt modelId="{9C4FAEA5-BCE8-4A7B-A4DB-194955671039}" type="pres">
      <dgm:prSet presAssocID="{6BE370A7-D85F-4398-A7D9-223F734BE9AD}" presName="Name0" presStyleCnt="0">
        <dgm:presLayoutVars>
          <dgm:dir/>
          <dgm:animLvl val="lvl"/>
          <dgm:resizeHandles/>
        </dgm:presLayoutVars>
      </dgm:prSet>
      <dgm:spPr/>
    </dgm:pt>
    <dgm:pt modelId="{724BE930-A5D4-4416-BA5C-D0320762ECBC}" type="pres">
      <dgm:prSet presAssocID="{102D2E47-79A0-4523-B725-8DF0AE1EF770}" presName="linNode" presStyleCnt="0"/>
      <dgm:spPr/>
    </dgm:pt>
    <dgm:pt modelId="{A93C3792-22B6-4A0B-AF86-365BEDF8CC07}" type="pres">
      <dgm:prSet presAssocID="{102D2E47-79A0-4523-B725-8DF0AE1EF770}" presName="parentShp" presStyleLbl="node1" presStyleIdx="0" presStyleCnt="1" custLinFactNeighborX="-21848" custLinFactNeighborY="3386">
        <dgm:presLayoutVars>
          <dgm:bulletEnabled val="1"/>
        </dgm:presLayoutVars>
      </dgm:prSet>
      <dgm:spPr/>
    </dgm:pt>
    <dgm:pt modelId="{6E8F0003-A7E3-4B25-9945-99920BE316A3}" type="pres">
      <dgm:prSet presAssocID="{102D2E47-79A0-4523-B725-8DF0AE1EF770}" presName="childShp" presStyleLbl="bgAccFollowNode1" presStyleIdx="0" presStyleCnt="1" custScaleX="67447" custLinFactNeighborX="-31792" custLinFactNeighborY="1581">
        <dgm:presLayoutVars>
          <dgm:bulletEnabled val="1"/>
        </dgm:presLayoutVars>
      </dgm:prSet>
      <dgm:spPr/>
    </dgm:pt>
  </dgm:ptLst>
  <dgm:cxnLst>
    <dgm:cxn modelId="{8AE77F30-28E7-43B9-9C0D-68899B5A4A32}" srcId="{102D2E47-79A0-4523-B725-8DF0AE1EF770}" destId="{D20C31ED-3EF9-4189-9D70-44813B8AD557}" srcOrd="0" destOrd="0" parTransId="{1A1BB480-6C32-4FF3-9247-D1EB49F52728}" sibTransId="{DAEE2E75-7C67-41EB-833E-E5D93B3179CF}"/>
    <dgm:cxn modelId="{FEAD9269-8AC0-4B56-A138-0C0B0179F01D}" type="presOf" srcId="{6BE370A7-D85F-4398-A7D9-223F734BE9AD}" destId="{9C4FAEA5-BCE8-4A7B-A4DB-194955671039}" srcOrd="0" destOrd="0" presId="urn:microsoft.com/office/officeart/2005/8/layout/vList6"/>
    <dgm:cxn modelId="{8BF26C7F-F78C-4D32-BCD4-BA44B35A32C1}" type="presOf" srcId="{D20C31ED-3EF9-4189-9D70-44813B8AD557}" destId="{6E8F0003-A7E3-4B25-9945-99920BE316A3}" srcOrd="0" destOrd="0" presId="urn:microsoft.com/office/officeart/2005/8/layout/vList6"/>
    <dgm:cxn modelId="{7CC7BAB6-AA39-4B92-81D8-B00F3A8CBB0B}" type="presOf" srcId="{102D2E47-79A0-4523-B725-8DF0AE1EF770}" destId="{A93C3792-22B6-4A0B-AF86-365BEDF8CC07}" srcOrd="0" destOrd="0" presId="urn:microsoft.com/office/officeart/2005/8/layout/vList6"/>
    <dgm:cxn modelId="{3A509BD4-5B48-4F1A-8015-96E8590109CA}" srcId="{6BE370A7-D85F-4398-A7D9-223F734BE9AD}" destId="{102D2E47-79A0-4523-B725-8DF0AE1EF770}" srcOrd="0" destOrd="0" parTransId="{E92D3507-EFCC-44DA-B9BE-2BA865226EB4}" sibTransId="{DA7F6809-6D03-43F9-BAE0-1B2D3FA60752}"/>
    <dgm:cxn modelId="{8DEF7B1E-E047-4861-A476-25110E539EF0}" type="presParOf" srcId="{9C4FAEA5-BCE8-4A7B-A4DB-194955671039}" destId="{724BE930-A5D4-4416-BA5C-D0320762ECBC}" srcOrd="0" destOrd="0" presId="urn:microsoft.com/office/officeart/2005/8/layout/vList6"/>
    <dgm:cxn modelId="{6C4650DC-841F-41CE-A1E0-07A0FDA9DFE8}" type="presParOf" srcId="{724BE930-A5D4-4416-BA5C-D0320762ECBC}" destId="{A93C3792-22B6-4A0B-AF86-365BEDF8CC07}" srcOrd="0" destOrd="0" presId="urn:microsoft.com/office/officeart/2005/8/layout/vList6"/>
    <dgm:cxn modelId="{A7751986-BC69-44F7-841C-21C610365B6E}" type="presParOf" srcId="{724BE930-A5D4-4416-BA5C-D0320762ECBC}" destId="{6E8F0003-A7E3-4B25-9945-99920BE316A3}"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8F0003-A7E3-4B25-9945-99920BE316A3}">
      <dsp:nvSpPr>
        <dsp:cNvPr id="0" name=""/>
        <dsp:cNvSpPr/>
      </dsp:nvSpPr>
      <dsp:spPr>
        <a:xfrm>
          <a:off x="3070166" y="0"/>
          <a:ext cx="3353498" cy="184951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275" tIns="41275" rIns="41275" bIns="41275" numCol="1" spcCol="1270" anchor="t" anchorCtr="0">
          <a:noAutofit/>
        </a:bodyPr>
        <a:lstStyle/>
        <a:p>
          <a:pPr marL="285750" lvl="1" indent="-285750" algn="l" defTabSz="2889250">
            <a:lnSpc>
              <a:spcPct val="90000"/>
            </a:lnSpc>
            <a:spcBef>
              <a:spcPct val="0"/>
            </a:spcBef>
            <a:spcAft>
              <a:spcPct val="15000"/>
            </a:spcAft>
            <a:buChar char="•"/>
          </a:pPr>
          <a:endParaRPr lang="en-US" sz="6500" kern="1200"/>
        </a:p>
      </dsp:txBody>
      <dsp:txXfrm>
        <a:off x="3070166" y="231189"/>
        <a:ext cx="2659930" cy="1387136"/>
      </dsp:txXfrm>
    </dsp:sp>
    <dsp:sp modelId="{A93C3792-22B6-4A0B-AF86-365BEDF8CC07}">
      <dsp:nvSpPr>
        <dsp:cNvPr id="0" name=""/>
        <dsp:cNvSpPr/>
      </dsp:nvSpPr>
      <dsp:spPr>
        <a:xfrm>
          <a:off x="0" y="0"/>
          <a:ext cx="3314700" cy="184951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marL="0" lvl="0" indent="0" algn="ctr" defTabSz="1822450">
            <a:lnSpc>
              <a:spcPct val="90000"/>
            </a:lnSpc>
            <a:spcBef>
              <a:spcPct val="0"/>
            </a:spcBef>
            <a:spcAft>
              <a:spcPct val="35000"/>
            </a:spcAft>
            <a:buNone/>
          </a:pPr>
          <a:r>
            <a:rPr lang="en-US" sz="4100" kern="1200"/>
            <a:t>Planned Maintenance</a:t>
          </a:r>
        </a:p>
      </dsp:txBody>
      <dsp:txXfrm>
        <a:off x="90286" y="90286"/>
        <a:ext cx="3134128" cy="1668942"/>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eaLnBrk="1" fontAlgn="auto" hangingPunct="1">
              <a:spcBef>
                <a:spcPts val="0"/>
              </a:spcBef>
              <a:spcAft>
                <a:spcPts val="0"/>
              </a:spcAft>
              <a:defRPr sz="1200">
                <a:latin typeface="+mn-lt"/>
                <a:cs typeface="+mn-cs"/>
              </a:defRPr>
            </a:lvl1pPr>
          </a:lstStyle>
          <a:p>
            <a:pPr>
              <a:defRPr/>
            </a:pPr>
            <a:fld id="{9074D782-C704-4299-8395-496597FDAE3D}" type="datetimeFigureOut">
              <a:rPr lang="en-US"/>
              <a:pPr>
                <a:defRPr/>
              </a:pPr>
              <a:t>7/20/2023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550FC480-A1A1-4F5D-AD2C-1353527BA57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A74010AF-5950-4D01-8767-ED623DE5C993}" type="slidenum">
              <a:rPr lang="en-US" smtClean="0">
                <a:solidFill>
                  <a:prstClr val="black"/>
                </a:solidFill>
              </a:rPr>
              <a:pPr/>
              <a:t>5</a:t>
            </a:fld>
            <a:endParaRPr lang="en-US">
              <a:solidFill>
                <a:prstClr val="black"/>
              </a:solidFill>
            </a:endParaRPr>
          </a:p>
        </p:txBody>
      </p:sp>
      <p:sp>
        <p:nvSpPr>
          <p:cNvPr id="29700" name="Rectangle 3"/>
          <p:cNvSpPr>
            <a:spLocks noGrp="1" noRot="1" noChangeAspect="1" noChangeArrowheads="1" noTextEdit="1"/>
          </p:cNvSpPr>
          <p:nvPr>
            <p:ph type="sldImg"/>
          </p:nvPr>
        </p:nvSpPr>
        <p:spPr>
          <a:xfrm>
            <a:off x="1989138" y="627063"/>
            <a:ext cx="3067050" cy="2300287"/>
          </a:xfrm>
          <a:ln w="12700" cap="flat">
            <a:solidFill>
              <a:schemeClr val="tx1"/>
            </a:solidFill>
          </a:ln>
        </p:spPr>
      </p:sp>
      <p:sp>
        <p:nvSpPr>
          <p:cNvPr id="3" name="Notes Placeholder 2"/>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3178023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USNS LARAMIE (T-AO 203)</a:t>
            </a:r>
          </a:p>
          <a:p>
            <a:r>
              <a:rPr lang="en-US"/>
              <a:t>43 Work Requests Entered</a:t>
            </a:r>
          </a:p>
          <a:p>
            <a:r>
              <a:rPr lang="en-US"/>
              <a:t>890 SQFT of Suspect Plating</a:t>
            </a:r>
          </a:p>
          <a:p>
            <a:r>
              <a:rPr lang="en-US"/>
              <a:t>50,850 SQFT Coating Maintenance</a:t>
            </a:r>
          </a:p>
          <a:p>
            <a:endParaRPr lang="en-US"/>
          </a:p>
        </p:txBody>
      </p:sp>
      <p:sp>
        <p:nvSpPr>
          <p:cNvPr id="4" name="Slide Number Placeholder 3"/>
          <p:cNvSpPr>
            <a:spLocks noGrp="1"/>
          </p:cNvSpPr>
          <p:nvPr>
            <p:ph type="sldNum" sz="quarter" idx="10"/>
          </p:nvPr>
        </p:nvSpPr>
        <p:spPr/>
        <p:txBody>
          <a:bodyPr/>
          <a:lstStyle/>
          <a:p>
            <a:pPr defTabSz="465887">
              <a:defRPr/>
            </a:pPr>
            <a:fld id="{16C20839-8B13-4CAF-9DD2-15443593AAB7}" type="slidenum">
              <a:rPr lang="en-US">
                <a:solidFill>
                  <a:prstClr val="black"/>
                </a:solidFill>
                <a:latin typeface="Calibri" panose="020F0502020204030204"/>
              </a:rPr>
              <a:pPr defTabSz="465887">
                <a:defRPr/>
              </a:pPr>
              <a:t>7</a:t>
            </a:fld>
            <a:endParaRPr lang="en-US">
              <a:solidFill>
                <a:prstClr val="black"/>
              </a:solidFill>
              <a:latin typeface="Calibri" panose="020F0502020204030204"/>
            </a:endParaRPr>
          </a:p>
        </p:txBody>
      </p:sp>
    </p:spTree>
    <p:extLst>
      <p:ext uri="{BB962C8B-B14F-4D97-AF65-F5344CB8AC3E}">
        <p14:creationId xmlns:p14="http://schemas.microsoft.com/office/powerpoint/2010/main" val="1960581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9200" y="708025"/>
            <a:ext cx="4727575" cy="3544888"/>
          </a:xfrm>
        </p:spPr>
      </p:sp>
      <p:sp>
        <p:nvSpPr>
          <p:cNvPr id="3" name="Notes Placeholder 2"/>
          <p:cNvSpPr>
            <a:spLocks noGrp="1"/>
          </p:cNvSpPr>
          <p:nvPr>
            <p:ph type="body" idx="1"/>
          </p:nvPr>
        </p:nvSpPr>
        <p:spPr/>
        <p:txBody>
          <a:bodyPr/>
          <a:lstStyle/>
          <a:p>
            <a:r>
              <a:rPr lang="en-US" baseline="0"/>
              <a:t>As a ship ages, maintenance, repair and alterations requirements continue to be generated from a variety of sources and analyses of ship condition.  Risk is continuously assessed and the higher &amp; med risk required M&amp;R are completed by S/F (SAMM req maintenance, SF Repair) or contract support including Ship Repair Facilities (Repair &amp; Alterations) and OEMs. Higher risk alteration requirements are submitted as TRANSALT Requests for PM Approval then designed and integrated into work packages.  Lower risk items that cannot be completed due to budget, resource availability, etc. are deferred and submitted for POM input.</a:t>
            </a:r>
          </a:p>
          <a:p>
            <a:r>
              <a:rPr lang="en-US" baseline="0"/>
              <a:t>Focus on budgeting VS technical risk and Unfunded M&amp;R</a:t>
            </a:r>
          </a:p>
          <a:p>
            <a:endParaRPr lang="en-US" baseline="0"/>
          </a:p>
          <a:p>
            <a:endParaRPr lang="en-US" baseline="0"/>
          </a:p>
          <a:p>
            <a:endParaRPr lang="en-US"/>
          </a:p>
        </p:txBody>
      </p:sp>
      <p:sp>
        <p:nvSpPr>
          <p:cNvPr id="4" name="Slide Number Placeholder 3"/>
          <p:cNvSpPr>
            <a:spLocks noGrp="1"/>
          </p:cNvSpPr>
          <p:nvPr>
            <p:ph type="sldNum" sz="quarter" idx="10"/>
          </p:nvPr>
        </p:nvSpPr>
        <p:spPr/>
        <p:txBody>
          <a:bodyPr/>
          <a:lstStyle/>
          <a:p>
            <a:pPr defTabSz="931774">
              <a:defRPr/>
            </a:pPr>
            <a:fld id="{AA9D813C-472B-470C-9CE9-BC1EA591F7F7}" type="slidenum">
              <a:rPr lang="en-US">
                <a:solidFill>
                  <a:prstClr val="black"/>
                </a:solidFill>
                <a:latin typeface="Calibri"/>
              </a:rPr>
              <a:pPr defTabSz="931774">
                <a:defRPr/>
              </a:pPr>
              <a:t>9</a:t>
            </a:fld>
            <a:endParaRPr lang="en-US">
              <a:solidFill>
                <a:prstClr val="black"/>
              </a:solidFill>
              <a:latin typeface="Calibri"/>
            </a:endParaRPr>
          </a:p>
        </p:txBody>
      </p:sp>
    </p:spTree>
    <p:extLst>
      <p:ext uri="{BB962C8B-B14F-4D97-AF65-F5344CB8AC3E}">
        <p14:creationId xmlns:p14="http://schemas.microsoft.com/office/powerpoint/2010/main" val="4080348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Need the words</a:t>
            </a:r>
            <a:r>
              <a:rPr lang="en-US" b="1" baseline="0"/>
              <a:t> that were spoken during brief in here.</a:t>
            </a:r>
            <a:r>
              <a:rPr lang="en-US" b="1" i="1" baseline="0">
                <a:solidFill>
                  <a:srgbClr val="FF0000"/>
                </a:solidFill>
              </a:rPr>
              <a:t> Admirals comment</a:t>
            </a:r>
            <a:endParaRPr lang="en-US" b="1"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This is a graphical portrayal of the </a:t>
            </a:r>
            <a:r>
              <a:rPr lang="en-US" b="0" baseline="0" err="1"/>
              <a:t>Fg</a:t>
            </a:r>
            <a:r>
              <a:rPr lang="en-US" b="0" baseline="0"/>
              <a:t> Model.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Starting left to right on a monthly basis to  show the </a:t>
            </a:r>
            <a:r>
              <a:rPr lang="en-US" b="0" baseline="0" err="1"/>
              <a:t>Fg</a:t>
            </a:r>
            <a:r>
              <a:rPr lang="en-US" b="0" baseline="0"/>
              <a:t> Model over the course of 5 years.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The Green bars indicate a Mid Term Availability (MTA),  the Light Blue indicate a Regular Overhaul (</a:t>
            </a:r>
            <a:r>
              <a:rPr lang="en-US" b="0" baseline="0" err="1"/>
              <a:t>ROH</a:t>
            </a:r>
            <a:r>
              <a:rPr lang="en-US" b="0" baseline="0"/>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The light Gray bars are preplanned training/ Ready for Sea periods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The Dark Blue bars indicate VR periods.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The progression of the maintenance periods show some of the variability of the schedule.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Also notice the overlapping Planning Cycles.  We are planning at least one availability while another is going on.  The presumption is that the intermittent one is executed and those job are completed prior to next one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Shown below the table with the Green and </a:t>
            </a:r>
            <a:r>
              <a:rPr lang="en-US" b="0" baseline="0" err="1"/>
              <a:t>Bluecircles</a:t>
            </a:r>
            <a:r>
              <a:rPr lang="en-US" b="0" baseline="0"/>
              <a:t>  are the scaled planning and contracting </a:t>
            </a:r>
            <a:r>
              <a:rPr lang="en-US" b="0" baseline="0" err="1"/>
              <a:t>POAMs</a:t>
            </a:r>
            <a:r>
              <a:rPr lang="en-US" b="0" baseline="0"/>
              <a:t> for MTA/</a:t>
            </a:r>
            <a:r>
              <a:rPr lang="en-US" b="0" baseline="0" err="1"/>
              <a:t>ROHs</a:t>
            </a:r>
            <a:r>
              <a:rPr lang="en-US" b="0" baseline="0"/>
              <a:t> and VR periods respectively.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Please notice the timelines involved.  The planning for one Avail occurs while the ship is conducting another.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There are also presumptions made that the work that is expected to be completed during the intervening VR periods will be completed and not put into the Maintenance package.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Or a final assessment of the material condition of something for a work item may be evaluated to determine the scope of that work item for planning prior to releasing the solicitation.  </a:t>
            </a:r>
          </a:p>
          <a:p>
            <a:pPr marL="171450" indent="-171450">
              <a:buFont typeface="Arial" panose="020B0604020202020204" pitchFamily="34" charset="0"/>
              <a:buChar char="•"/>
            </a:pPr>
            <a:r>
              <a:rPr lang="en-US" baseline="0"/>
              <a:t>When a ship suffers a Casualty and pulls into port for emergent maintenance, intuitively one may think that this could suffice for a VR period, however due to Contracting restrictions and no planning, this maintenance will be limited solely to repair the casualty.  </a:t>
            </a:r>
          </a:p>
          <a:p>
            <a:pPr marL="628650" lvl="1" indent="-171450">
              <a:buFont typeface="Arial" panose="020B0604020202020204" pitchFamily="34" charset="0"/>
              <a:buChar char="•"/>
            </a:pPr>
            <a:r>
              <a:rPr lang="en-US" baseline="0"/>
              <a:t>MSC generally does not have the flexibility to conduct additional maintenance during that period.</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0" baseline="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If one of these maintenance period is cancelled that planned work will then become growth onto the existing package eating the planned growth margin expected on open and inspect items planned during the avail.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This overall growth may be too much for the industrial capacity to absorb and result in extensions on the avail.</a:t>
            </a:r>
            <a:endParaRPr lang="en-US" b="0"/>
          </a:p>
          <a:p>
            <a:endParaRPr lang="en-US"/>
          </a:p>
        </p:txBody>
      </p:sp>
      <p:sp>
        <p:nvSpPr>
          <p:cNvPr id="4" name="Slide Number Placeholder 3"/>
          <p:cNvSpPr>
            <a:spLocks noGrp="1"/>
          </p:cNvSpPr>
          <p:nvPr>
            <p:ph type="sldNum" sz="quarter" idx="10"/>
          </p:nvPr>
        </p:nvSpPr>
        <p:spPr/>
        <p:txBody>
          <a:bodyPr/>
          <a:lstStyle/>
          <a:p>
            <a:fld id="{1C8138F7-559F-4EA7-9501-EE69EF2E4961}" type="slidenum">
              <a:rPr lang="en-US" smtClean="0"/>
              <a:t>10</a:t>
            </a:fld>
            <a:endParaRPr lang="en-US"/>
          </a:p>
        </p:txBody>
      </p:sp>
    </p:spTree>
    <p:extLst>
      <p:ext uri="{BB962C8B-B14F-4D97-AF65-F5344CB8AC3E}">
        <p14:creationId xmlns:p14="http://schemas.microsoft.com/office/powerpoint/2010/main" val="39177224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TextBox 4"/>
          <p:cNvSpPr txBox="1"/>
          <p:nvPr userDrawn="1"/>
        </p:nvSpPr>
        <p:spPr>
          <a:xfrm>
            <a:off x="0" y="6411913"/>
            <a:ext cx="9144000" cy="400050"/>
          </a:xfrm>
          <a:prstGeom prst="rect">
            <a:avLst/>
          </a:prstGeom>
          <a:solidFill>
            <a:schemeClr val="accent1">
              <a:lumMod val="50000"/>
              <a:alpha val="49000"/>
            </a:schemeClr>
          </a:solidFill>
        </p:spPr>
        <p:txBody>
          <a:bodyPr>
            <a:spAutoFit/>
          </a:bodyPr>
          <a:lstStyle/>
          <a:p>
            <a:pPr algn="ctr" eaLnBrk="1" fontAlgn="auto" hangingPunct="1">
              <a:spcBef>
                <a:spcPts val="0"/>
              </a:spcBef>
              <a:spcAft>
                <a:spcPts val="0"/>
              </a:spcAft>
              <a:defRPr/>
            </a:pPr>
            <a:r>
              <a:rPr lang="en-US" sz="2000" b="1">
                <a:solidFill>
                  <a:srgbClr val="00B050"/>
                </a:solidFill>
                <a:effectLst>
                  <a:outerShdw blurRad="38100" dist="38100" dir="2700000" algn="tl">
                    <a:srgbClr val="000000">
                      <a:alpha val="43137"/>
                    </a:srgbClr>
                  </a:outerShdw>
                </a:effectLst>
                <a:latin typeface="+mn-lt"/>
                <a:cs typeface="+mn-cs"/>
              </a:rPr>
              <a:t>The overall classification of this brief is UNCLASSIFIED</a:t>
            </a:r>
          </a:p>
        </p:txBody>
      </p:sp>
      <p:sp>
        <p:nvSpPr>
          <p:cNvPr id="2" name="Title 1"/>
          <p:cNvSpPr>
            <a:spLocks noGrp="1"/>
          </p:cNvSpPr>
          <p:nvPr>
            <p:ph type="title"/>
          </p:nvPr>
        </p:nvSpPr>
        <p:spPr>
          <a:xfrm>
            <a:off x="5405887" y="3505200"/>
            <a:ext cx="3738113" cy="1371600"/>
          </a:xfrm>
        </p:spPr>
        <p:txBody>
          <a:bodyPr/>
          <a:lstStyle>
            <a:lvl1pPr algn="l">
              <a:defRPr>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defRPr>
            </a:lvl1pPr>
          </a:lstStyle>
          <a:p>
            <a:r>
              <a:rPr lang="en-US"/>
              <a:t>Click to edit Master title style</a:t>
            </a:r>
          </a:p>
        </p:txBody>
      </p:sp>
      <p:sp>
        <p:nvSpPr>
          <p:cNvPr id="3" name="Content Placeholder 2"/>
          <p:cNvSpPr>
            <a:spLocks noGrp="1"/>
          </p:cNvSpPr>
          <p:nvPr>
            <p:ph sz="half" idx="1"/>
          </p:nvPr>
        </p:nvSpPr>
        <p:spPr>
          <a:xfrm>
            <a:off x="26126" y="5181600"/>
            <a:ext cx="3657600" cy="990600"/>
          </a:xfrm>
        </p:spPr>
        <p:txBody>
          <a:bodyPr>
            <a:normAutofit/>
          </a:bodyPr>
          <a:lstStyle>
            <a:lvl1pPr marL="0" indent="0" algn="l">
              <a:buNone/>
              <a:defRPr sz="2200">
                <a:solidFill>
                  <a:schemeClr val="bg1"/>
                </a:solidFill>
                <a:effectLst>
                  <a:outerShdw blurRad="38100" dist="38100" dir="2700000" algn="tl">
                    <a:srgbClr val="000000">
                      <a:alpha val="43137"/>
                    </a:srgbClr>
                  </a:outerShdw>
                </a:effectLst>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4" name="Content Placeholder 3"/>
          <p:cNvSpPr>
            <a:spLocks noGrp="1"/>
          </p:cNvSpPr>
          <p:nvPr>
            <p:ph sz="half" idx="2"/>
          </p:nvPr>
        </p:nvSpPr>
        <p:spPr>
          <a:xfrm>
            <a:off x="5450456" y="4953000"/>
            <a:ext cx="3713672" cy="1295400"/>
          </a:xfrm>
        </p:spPr>
        <p:txBody>
          <a:bodyPr>
            <a:normAutofit/>
          </a:bodyPr>
          <a:lstStyle>
            <a:lvl1pPr marL="0" indent="0" algn="l">
              <a:buNone/>
              <a:defRPr sz="2400">
                <a:solidFill>
                  <a:schemeClr val="bg1"/>
                </a:solidFill>
                <a:effectLst>
                  <a:outerShdw blurRad="38100" dist="38100" dir="2700000" algn="tl">
                    <a:srgbClr val="000000">
                      <a:alpha val="43137"/>
                    </a:srgbClr>
                  </a:outerShdw>
                </a:effectLst>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Tree>
    <p:extLst>
      <p:ext uri="{BB962C8B-B14F-4D97-AF65-F5344CB8AC3E}">
        <p14:creationId xmlns:p14="http://schemas.microsoft.com/office/powerpoint/2010/main" val="4288123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Quad Slide">
    <p:spTree>
      <p:nvGrpSpPr>
        <p:cNvPr id="1" name=""/>
        <p:cNvGrpSpPr/>
        <p:nvPr/>
      </p:nvGrpSpPr>
      <p:grpSpPr>
        <a:xfrm>
          <a:off x="0" y="0"/>
          <a:ext cx="0" cy="0"/>
          <a:chOff x="0" y="0"/>
          <a:chExt cx="0" cy="0"/>
        </a:xfrm>
      </p:grpSpPr>
      <p:cxnSp>
        <p:nvCxnSpPr>
          <p:cNvPr id="6" name="Straight Connector 5"/>
          <p:cNvCxnSpPr/>
          <p:nvPr userDrawn="1"/>
        </p:nvCxnSpPr>
        <p:spPr>
          <a:xfrm flipV="1">
            <a:off x="4572000" y="1371600"/>
            <a:ext cx="0" cy="504825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flipH="1">
            <a:off x="73025" y="3794125"/>
            <a:ext cx="8991600"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Box 25"/>
          <p:cNvSpPr txBox="1">
            <a:spLocks noChangeArrowheads="1"/>
          </p:cNvSpPr>
          <p:nvPr userDrawn="1"/>
        </p:nvSpPr>
        <p:spPr bwMode="auto">
          <a:xfrm>
            <a:off x="9525" y="0"/>
            <a:ext cx="9144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1400" b="1">
                <a:solidFill>
                  <a:srgbClr val="000082"/>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9pPr>
          </a:lstStyle>
          <a:p>
            <a:pPr algn="ctr" eaLnBrk="1" hangingPunct="1">
              <a:lnSpc>
                <a:spcPct val="100000"/>
              </a:lnSpc>
              <a:spcBef>
                <a:spcPct val="0"/>
              </a:spcBef>
              <a:buFontTx/>
              <a:buNone/>
              <a:defRPr/>
            </a:pPr>
            <a:r>
              <a:rPr lang="en-US" altLang="en-US" sz="1200">
                <a:solidFill>
                  <a:srgbClr val="009900"/>
                </a:solidFill>
              </a:rPr>
              <a:t>UNCLASSIFIED//FOUO</a:t>
            </a:r>
          </a:p>
        </p:txBody>
      </p:sp>
      <p:sp>
        <p:nvSpPr>
          <p:cNvPr id="16" name="Content Placeholder 15"/>
          <p:cNvSpPr>
            <a:spLocks noGrp="1"/>
          </p:cNvSpPr>
          <p:nvPr>
            <p:ph sz="quarter" idx="17"/>
          </p:nvPr>
        </p:nvSpPr>
        <p:spPr>
          <a:xfrm>
            <a:off x="-3175" y="1146175"/>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1" name="Content Placeholder 15"/>
          <p:cNvSpPr>
            <a:spLocks noGrp="1"/>
          </p:cNvSpPr>
          <p:nvPr>
            <p:ph sz="quarter" idx="19"/>
          </p:nvPr>
        </p:nvSpPr>
        <p:spPr>
          <a:xfrm>
            <a:off x="4575176" y="1154113"/>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2" name="Content Placeholder 15"/>
          <p:cNvSpPr>
            <a:spLocks noGrp="1"/>
          </p:cNvSpPr>
          <p:nvPr>
            <p:ph sz="quarter" idx="20"/>
          </p:nvPr>
        </p:nvSpPr>
        <p:spPr>
          <a:xfrm>
            <a:off x="-9235" y="3808541"/>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7" name="Content Placeholder 15"/>
          <p:cNvSpPr>
            <a:spLocks noGrp="1"/>
          </p:cNvSpPr>
          <p:nvPr>
            <p:ph sz="quarter" idx="21"/>
          </p:nvPr>
        </p:nvSpPr>
        <p:spPr>
          <a:xfrm>
            <a:off x="4575176" y="3802063"/>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Tree>
    <p:extLst>
      <p:ext uri="{BB962C8B-B14F-4D97-AF65-F5344CB8AC3E}">
        <p14:creationId xmlns:p14="http://schemas.microsoft.com/office/powerpoint/2010/main" val="2724766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625" y="1295400"/>
            <a:ext cx="8683625" cy="5194300"/>
          </a:xfrm>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1"/>
          <p:cNvSpPr>
            <a:spLocks noGrp="1"/>
          </p:cNvSpPr>
          <p:nvPr>
            <p:ph type="title"/>
          </p:nvPr>
        </p:nvSpPr>
        <p:spPr>
          <a:xfrm>
            <a:off x="1" y="0"/>
            <a:ext cx="9148762" cy="1066800"/>
          </a:xfrm>
        </p:spPr>
        <p:txBody>
          <a:bodyPr/>
          <a:lstStyle>
            <a:lvl1pPr>
              <a:defRPr sz="2800" i="0">
                <a:latin typeface="+mj-lt"/>
              </a:defRPr>
            </a:lvl1pPr>
          </a:lstStyle>
          <a:p>
            <a:r>
              <a:rPr lang="en-US"/>
              <a:t>Click to edit Master title style</a:t>
            </a:r>
          </a:p>
        </p:txBody>
      </p:sp>
    </p:spTree>
    <p:extLst>
      <p:ext uri="{BB962C8B-B14F-4D97-AF65-F5344CB8AC3E}">
        <p14:creationId xmlns:p14="http://schemas.microsoft.com/office/powerpoint/2010/main" val="1831239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0" y="1171575"/>
            <a:ext cx="9144000" cy="5277630"/>
          </a:xfrm>
          <a:prstGeom prst="rect">
            <a:avLst/>
          </a:prstGeom>
        </p:spPr>
        <p:txBody>
          <a:bodyPr/>
          <a:lstStyle>
            <a:lvl1pPr>
              <a:defRPr sz="1800" b="1">
                <a:solidFill>
                  <a:srgbClr val="000082"/>
                </a:solidFill>
                <a:latin typeface="Arial" panose="020B0604020202020204" pitchFamily="34" charset="0"/>
                <a:cs typeface="Arial" panose="020B0604020202020204" pitchFamily="34" charset="0"/>
              </a:defRPr>
            </a:lvl1pPr>
            <a:lvl2pPr marL="685800" indent="-228600">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a:buSzPct val="90000"/>
              <a:defRPr sz="1400" b="1">
                <a:solidFill>
                  <a:srgbClr val="000082"/>
                </a:solidFill>
                <a:latin typeface="Arial" panose="020B0604020202020204" pitchFamily="34" charset="0"/>
                <a:cs typeface="Arial" panose="020B0604020202020204" pitchFamily="34" charset="0"/>
              </a:defRPr>
            </a:lvl3pPr>
            <a:lvl4pPr>
              <a:defRPr>
                <a:solidFill>
                  <a:srgbClr val="000082"/>
                </a:solidFill>
              </a:defRPr>
            </a:lvl4pPr>
            <a:lvl5pPr>
              <a:defRPr>
                <a:solidFill>
                  <a:srgbClr val="000082"/>
                </a:solidFill>
              </a:defRPr>
            </a:lvl5pPr>
          </a:lstStyle>
          <a:p>
            <a:pPr lvl="0"/>
            <a:r>
              <a:rPr lang="en-US"/>
              <a:t>Edit Master text styles</a:t>
            </a:r>
          </a:p>
          <a:p>
            <a:pPr lvl="1"/>
            <a:r>
              <a:rPr lang="en-US"/>
              <a:t>Second level</a:t>
            </a:r>
          </a:p>
          <a:p>
            <a:pPr lvl="2"/>
            <a:r>
              <a:rPr lang="en-US"/>
              <a:t>Third level</a:t>
            </a:r>
          </a:p>
        </p:txBody>
      </p:sp>
      <p:sp>
        <p:nvSpPr>
          <p:cNvPr id="7" name="Content Placeholder 2"/>
          <p:cNvSpPr>
            <a:spLocks noGrp="1"/>
          </p:cNvSpPr>
          <p:nvPr>
            <p:ph sz="quarter" idx="10" hasCustomPrompt="1"/>
          </p:nvPr>
        </p:nvSpPr>
        <p:spPr>
          <a:xfrm>
            <a:off x="0" y="6449205"/>
            <a:ext cx="9144000" cy="304800"/>
          </a:xfrm>
          <a:prstGeom prst="rect">
            <a:avLst/>
          </a:prstGeom>
        </p:spPr>
        <p:txBody>
          <a:bodyPr/>
          <a:lstStyle>
            <a:lvl1pPr marL="0" indent="0" algn="ctr">
              <a:buNone/>
              <a:defRPr sz="1200" b="1" baseline="0">
                <a:latin typeface="Arial" panose="020B0604020202020204" pitchFamily="34" charset="0"/>
                <a:cs typeface="Arial" panose="020B0604020202020204" pitchFamily="34" charset="0"/>
              </a:defRPr>
            </a:lvl1pPr>
          </a:lstStyle>
          <a:p>
            <a:pPr lvl="0"/>
            <a:r>
              <a:rPr lang="en-US"/>
              <a:t>EDIT CLASSIFICATION</a:t>
            </a:r>
          </a:p>
        </p:txBody>
      </p:sp>
      <p:sp>
        <p:nvSpPr>
          <p:cNvPr id="22" name="Title 21"/>
          <p:cNvSpPr>
            <a:spLocks noGrp="1"/>
          </p:cNvSpPr>
          <p:nvPr>
            <p:ph type="title"/>
          </p:nvPr>
        </p:nvSpPr>
        <p:spPr/>
        <p:txBody>
          <a:bodyPr/>
          <a:lstStyle/>
          <a:p>
            <a:r>
              <a:rPr lang="en-US"/>
              <a:t>Click to edit Master title style</a:t>
            </a:r>
          </a:p>
        </p:txBody>
      </p:sp>
      <p:sp>
        <p:nvSpPr>
          <p:cNvPr id="10" name="Content Placeholder 11"/>
          <p:cNvSpPr>
            <a:spLocks noGrp="1"/>
          </p:cNvSpPr>
          <p:nvPr>
            <p:ph sz="quarter" idx="11" hasCustomPrompt="1"/>
          </p:nvPr>
        </p:nvSpPr>
        <p:spPr>
          <a:xfrm>
            <a:off x="7493529" y="6264416"/>
            <a:ext cx="1688184" cy="240081"/>
          </a:xfrm>
        </p:spPr>
        <p:txBody>
          <a:bodyPr/>
          <a:lstStyle>
            <a:lvl1pPr marL="0" indent="0" algn="l">
              <a:buNone/>
              <a:defRPr sz="1050" b="0"/>
            </a:lvl1pPr>
          </a:lstStyle>
          <a:p>
            <a:pPr lvl="0"/>
            <a:r>
              <a:rPr lang="en-US"/>
              <a:t>As of HHMM DDMMMYY</a:t>
            </a:r>
          </a:p>
        </p:txBody>
      </p:sp>
      <p:sp>
        <p:nvSpPr>
          <p:cNvPr id="12" name="Content Placeholder 15"/>
          <p:cNvSpPr>
            <a:spLocks noGrp="1"/>
          </p:cNvSpPr>
          <p:nvPr>
            <p:ph sz="quarter" idx="12" hasCustomPrompt="1"/>
          </p:nvPr>
        </p:nvSpPr>
        <p:spPr>
          <a:xfrm>
            <a:off x="7493529" y="6504497"/>
            <a:ext cx="1143000" cy="228600"/>
          </a:xfrm>
        </p:spPr>
        <p:txBody>
          <a:bodyPr/>
          <a:lstStyle>
            <a:lvl1pPr marL="0" indent="0">
              <a:buNone/>
              <a:defRPr sz="1050" b="0"/>
            </a:lvl1pPr>
          </a:lstStyle>
          <a:p>
            <a:pPr lvl="0"/>
            <a:r>
              <a:rPr lang="en-US"/>
              <a:t>OPR: </a:t>
            </a:r>
            <a:r>
              <a:rPr lang="en-US" err="1"/>
              <a:t>NCode</a:t>
            </a:r>
            <a:endParaRPr lang="en-US"/>
          </a:p>
        </p:txBody>
      </p:sp>
    </p:spTree>
    <p:extLst>
      <p:ext uri="{BB962C8B-B14F-4D97-AF65-F5344CB8AC3E}">
        <p14:creationId xmlns:p14="http://schemas.microsoft.com/office/powerpoint/2010/main" val="37441507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0" y="1171575"/>
            <a:ext cx="9144000" cy="5277630"/>
          </a:xfrm>
          <a:prstGeom prst="rect">
            <a:avLst/>
          </a:prstGeom>
        </p:spPr>
        <p:txBody>
          <a:bodyPr/>
          <a:lstStyle>
            <a:lvl1pPr>
              <a:defRPr sz="1800" b="1">
                <a:solidFill>
                  <a:srgbClr val="000082"/>
                </a:solidFill>
                <a:latin typeface="Arial" panose="020B0604020202020204" pitchFamily="34" charset="0"/>
                <a:cs typeface="Arial" panose="020B0604020202020204" pitchFamily="34" charset="0"/>
              </a:defRPr>
            </a:lvl1pPr>
            <a:lvl2pPr marL="685800" indent="-228600">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a:buSzPct val="90000"/>
              <a:defRPr sz="1400" b="1">
                <a:solidFill>
                  <a:srgbClr val="000082"/>
                </a:solidFill>
                <a:latin typeface="Arial" panose="020B0604020202020204" pitchFamily="34" charset="0"/>
                <a:cs typeface="Arial" panose="020B0604020202020204" pitchFamily="34" charset="0"/>
              </a:defRPr>
            </a:lvl3pPr>
            <a:lvl4pPr>
              <a:defRPr>
                <a:solidFill>
                  <a:srgbClr val="000082"/>
                </a:solidFill>
              </a:defRPr>
            </a:lvl4pPr>
            <a:lvl5pPr>
              <a:defRPr>
                <a:solidFill>
                  <a:srgbClr val="000082"/>
                </a:solidFill>
              </a:defRPr>
            </a:lvl5pPr>
          </a:lstStyle>
          <a:p>
            <a:pPr lvl="0"/>
            <a:r>
              <a:rPr lang="en-US"/>
              <a:t>Edit Master text styles</a:t>
            </a:r>
          </a:p>
          <a:p>
            <a:pPr lvl="1"/>
            <a:r>
              <a:rPr lang="en-US"/>
              <a:t>Second level</a:t>
            </a:r>
          </a:p>
          <a:p>
            <a:pPr lvl="2"/>
            <a:r>
              <a:rPr lang="en-US"/>
              <a:t>Third level</a:t>
            </a:r>
          </a:p>
        </p:txBody>
      </p:sp>
      <p:sp>
        <p:nvSpPr>
          <p:cNvPr id="7" name="Content Placeholder 2"/>
          <p:cNvSpPr>
            <a:spLocks noGrp="1"/>
          </p:cNvSpPr>
          <p:nvPr>
            <p:ph sz="quarter" idx="10" hasCustomPrompt="1"/>
          </p:nvPr>
        </p:nvSpPr>
        <p:spPr>
          <a:xfrm>
            <a:off x="0" y="6449205"/>
            <a:ext cx="9144000" cy="304800"/>
          </a:xfrm>
          <a:prstGeom prst="rect">
            <a:avLst/>
          </a:prstGeom>
        </p:spPr>
        <p:txBody>
          <a:bodyPr/>
          <a:lstStyle>
            <a:lvl1pPr marL="0" indent="0" algn="ctr">
              <a:buNone/>
              <a:defRPr sz="1200" b="1" baseline="0">
                <a:latin typeface="Arial" panose="020B0604020202020204" pitchFamily="34" charset="0"/>
                <a:cs typeface="Arial" panose="020B0604020202020204" pitchFamily="34" charset="0"/>
              </a:defRPr>
            </a:lvl1pPr>
          </a:lstStyle>
          <a:p>
            <a:pPr marL="0" indent="0" algn="ctr">
              <a:buNone/>
            </a:pPr>
            <a:r>
              <a:rPr lang="en-US" sz="1200">
                <a:solidFill>
                  <a:schemeClr val="accent6"/>
                </a:solidFill>
              </a:rPr>
              <a:t>UNCLASSIFIED//</a:t>
            </a:r>
            <a:r>
              <a:rPr lang="en-US" sz="1200" err="1">
                <a:solidFill>
                  <a:schemeClr val="accent6"/>
                </a:solidFill>
              </a:rPr>
              <a:t>FOUO</a:t>
            </a:r>
            <a:endParaRPr lang="en-US" sz="1200">
              <a:solidFill>
                <a:schemeClr val="accent6"/>
              </a:solidFill>
            </a:endParaRPr>
          </a:p>
        </p:txBody>
      </p:sp>
      <p:sp>
        <p:nvSpPr>
          <p:cNvPr id="22" name="Title 21"/>
          <p:cNvSpPr>
            <a:spLocks noGrp="1"/>
          </p:cNvSpPr>
          <p:nvPr>
            <p:ph type="title"/>
          </p:nvPr>
        </p:nvSpPr>
        <p:spPr/>
        <p:txBody>
          <a:bodyPr/>
          <a:lstStyle/>
          <a:p>
            <a:r>
              <a:rPr lang="en-US"/>
              <a:t>Click to edit Master title style</a:t>
            </a:r>
          </a:p>
        </p:txBody>
      </p:sp>
      <p:sp>
        <p:nvSpPr>
          <p:cNvPr id="10" name="Content Placeholder 11"/>
          <p:cNvSpPr>
            <a:spLocks noGrp="1"/>
          </p:cNvSpPr>
          <p:nvPr>
            <p:ph sz="quarter" idx="11" hasCustomPrompt="1"/>
          </p:nvPr>
        </p:nvSpPr>
        <p:spPr>
          <a:xfrm>
            <a:off x="9298653" y="5531975"/>
            <a:ext cx="1688184" cy="240081"/>
          </a:xfrm>
        </p:spPr>
        <p:txBody>
          <a:bodyPr/>
          <a:lstStyle>
            <a:lvl1pPr marL="0" indent="0" algn="l">
              <a:buNone/>
              <a:defRPr sz="1050" b="0"/>
            </a:lvl1pPr>
          </a:lstStyle>
          <a:p>
            <a:pPr lvl="0"/>
            <a:r>
              <a:rPr lang="en-US"/>
              <a:t>As of HHMM DDMMMYY</a:t>
            </a:r>
          </a:p>
        </p:txBody>
      </p:sp>
      <p:sp>
        <p:nvSpPr>
          <p:cNvPr id="12" name="Content Placeholder 15"/>
          <p:cNvSpPr>
            <a:spLocks noGrp="1"/>
          </p:cNvSpPr>
          <p:nvPr>
            <p:ph sz="quarter" idx="12" hasCustomPrompt="1"/>
          </p:nvPr>
        </p:nvSpPr>
        <p:spPr>
          <a:xfrm>
            <a:off x="7512383" y="6495070"/>
            <a:ext cx="1143000" cy="228600"/>
          </a:xfrm>
        </p:spPr>
        <p:txBody>
          <a:bodyPr/>
          <a:lstStyle>
            <a:lvl1pPr marL="0" indent="0">
              <a:buNone/>
              <a:defRPr sz="1050" b="0"/>
            </a:lvl1pPr>
          </a:lstStyle>
          <a:p>
            <a:pPr lvl="0"/>
            <a:r>
              <a:rPr lang="en-US" err="1"/>
              <a:t>OPR</a:t>
            </a:r>
            <a:r>
              <a:rPr lang="en-US"/>
              <a:t>: </a:t>
            </a:r>
            <a:r>
              <a:rPr lang="en-US" err="1"/>
              <a:t>N7AMA</a:t>
            </a:r>
            <a:endParaRPr lang="en-US"/>
          </a:p>
        </p:txBody>
      </p:sp>
    </p:spTree>
    <p:extLst>
      <p:ext uri="{BB962C8B-B14F-4D97-AF65-F5344CB8AC3E}">
        <p14:creationId xmlns:p14="http://schemas.microsoft.com/office/powerpoint/2010/main" val="34249402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0" y="1171575"/>
            <a:ext cx="9144000" cy="5277630"/>
          </a:xfrm>
          <a:prstGeom prst="rect">
            <a:avLst/>
          </a:prstGeom>
        </p:spPr>
        <p:txBody>
          <a:bodyPr/>
          <a:lstStyle>
            <a:lvl1pPr>
              <a:defRPr sz="1800" b="1">
                <a:solidFill>
                  <a:srgbClr val="000082"/>
                </a:solidFill>
                <a:latin typeface="Arial" panose="020B0604020202020204" pitchFamily="34" charset="0"/>
                <a:cs typeface="Arial" panose="020B0604020202020204" pitchFamily="34" charset="0"/>
              </a:defRPr>
            </a:lvl1pPr>
            <a:lvl2pPr marL="685800" indent="-228600">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a:buSzPct val="90000"/>
              <a:defRPr sz="1400" b="1">
                <a:solidFill>
                  <a:srgbClr val="000082"/>
                </a:solidFill>
                <a:latin typeface="Arial" panose="020B0604020202020204" pitchFamily="34" charset="0"/>
                <a:cs typeface="Arial" panose="020B0604020202020204" pitchFamily="34" charset="0"/>
              </a:defRPr>
            </a:lvl3pPr>
            <a:lvl4pPr>
              <a:defRPr>
                <a:solidFill>
                  <a:srgbClr val="000082"/>
                </a:solidFill>
              </a:defRPr>
            </a:lvl4pPr>
            <a:lvl5pPr>
              <a:defRPr>
                <a:solidFill>
                  <a:srgbClr val="000082"/>
                </a:solidFill>
              </a:defRPr>
            </a:lvl5pPr>
          </a:lstStyle>
          <a:p>
            <a:pPr lvl="0"/>
            <a:r>
              <a:rPr lang="en-US"/>
              <a:t>Edit Master text styles</a:t>
            </a:r>
          </a:p>
          <a:p>
            <a:pPr lvl="1"/>
            <a:r>
              <a:rPr lang="en-US"/>
              <a:t>Second level</a:t>
            </a:r>
          </a:p>
          <a:p>
            <a:pPr lvl="2"/>
            <a:r>
              <a:rPr lang="en-US"/>
              <a:t>Third level</a:t>
            </a:r>
          </a:p>
        </p:txBody>
      </p:sp>
      <p:sp>
        <p:nvSpPr>
          <p:cNvPr id="7" name="Content Placeholder 2"/>
          <p:cNvSpPr>
            <a:spLocks noGrp="1"/>
          </p:cNvSpPr>
          <p:nvPr>
            <p:ph sz="quarter" idx="10"/>
          </p:nvPr>
        </p:nvSpPr>
        <p:spPr>
          <a:xfrm>
            <a:off x="0" y="6449205"/>
            <a:ext cx="9144000" cy="304800"/>
          </a:xfrm>
          <a:prstGeom prst="rect">
            <a:avLst/>
          </a:prstGeom>
        </p:spPr>
        <p:txBody>
          <a:bodyPr/>
          <a:lstStyle>
            <a:lvl1pPr marL="0" indent="0" algn="ctr">
              <a:buNone/>
              <a:defRPr sz="1200" b="1" baseline="0">
                <a:latin typeface="Arial" panose="020B0604020202020204" pitchFamily="34" charset="0"/>
                <a:cs typeface="Arial" panose="020B0604020202020204" pitchFamily="34" charset="0"/>
              </a:defRPr>
            </a:lvl1pPr>
          </a:lstStyle>
          <a:p>
            <a:pPr lvl="0"/>
            <a:endParaRPr lang="en-US"/>
          </a:p>
        </p:txBody>
      </p:sp>
      <p:sp>
        <p:nvSpPr>
          <p:cNvPr id="22" name="Title 21"/>
          <p:cNvSpPr>
            <a:spLocks noGrp="1"/>
          </p:cNvSpPr>
          <p:nvPr>
            <p:ph type="title"/>
          </p:nvPr>
        </p:nvSpPr>
        <p:spPr/>
        <p:txBody>
          <a:bodyPr/>
          <a:lstStyle/>
          <a:p>
            <a:r>
              <a:rPr lang="en-US"/>
              <a:t>Click to edit Master title style</a:t>
            </a:r>
          </a:p>
        </p:txBody>
      </p:sp>
      <p:sp>
        <p:nvSpPr>
          <p:cNvPr id="10" name="Content Placeholder 11"/>
          <p:cNvSpPr>
            <a:spLocks noGrp="1"/>
          </p:cNvSpPr>
          <p:nvPr>
            <p:ph sz="quarter" idx="11" hasCustomPrompt="1"/>
          </p:nvPr>
        </p:nvSpPr>
        <p:spPr>
          <a:xfrm>
            <a:off x="7493529" y="6264416"/>
            <a:ext cx="1688184" cy="240081"/>
          </a:xfrm>
        </p:spPr>
        <p:txBody>
          <a:bodyPr/>
          <a:lstStyle>
            <a:lvl1pPr marL="0" indent="0" algn="l">
              <a:buNone/>
              <a:defRPr sz="1050" b="0"/>
            </a:lvl1pPr>
          </a:lstStyle>
          <a:p>
            <a:pPr lvl="0"/>
            <a:r>
              <a:rPr lang="en-US"/>
              <a:t>As of HHMM DDMMMYY</a:t>
            </a:r>
          </a:p>
        </p:txBody>
      </p:sp>
      <p:sp>
        <p:nvSpPr>
          <p:cNvPr id="12" name="Content Placeholder 15"/>
          <p:cNvSpPr>
            <a:spLocks noGrp="1"/>
          </p:cNvSpPr>
          <p:nvPr>
            <p:ph sz="quarter" idx="12" hasCustomPrompt="1"/>
          </p:nvPr>
        </p:nvSpPr>
        <p:spPr>
          <a:xfrm>
            <a:off x="7493529" y="6504497"/>
            <a:ext cx="1143000" cy="228600"/>
          </a:xfrm>
        </p:spPr>
        <p:txBody>
          <a:bodyPr/>
          <a:lstStyle>
            <a:lvl1pPr marL="0" indent="0">
              <a:buNone/>
              <a:defRPr sz="1050" b="0"/>
            </a:lvl1pPr>
          </a:lstStyle>
          <a:p>
            <a:pPr lvl="0"/>
            <a:r>
              <a:rPr lang="en-US"/>
              <a:t>OPR: </a:t>
            </a:r>
            <a:r>
              <a:rPr lang="en-US" err="1"/>
              <a:t>NCode</a:t>
            </a:r>
            <a:endParaRPr lang="en-US"/>
          </a:p>
        </p:txBody>
      </p:sp>
    </p:spTree>
    <p:extLst>
      <p:ext uri="{BB962C8B-B14F-4D97-AF65-F5344CB8AC3E}">
        <p14:creationId xmlns:p14="http://schemas.microsoft.com/office/powerpoint/2010/main" val="40332921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25AD12-9A38-421F-B209-6A4C870653FC}"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5426C-6872-415D-8F46-EDDEF90D6AD5}" type="slidenum">
              <a:rPr lang="en-US" smtClean="0"/>
              <a:t>‹#›</a:t>
            </a:fld>
            <a:endParaRPr lang="en-US"/>
          </a:p>
        </p:txBody>
      </p:sp>
    </p:spTree>
    <p:extLst>
      <p:ext uri="{BB962C8B-B14F-4D97-AF65-F5344CB8AC3E}">
        <p14:creationId xmlns:p14="http://schemas.microsoft.com/office/powerpoint/2010/main" val="17871388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49887"/>
            <a:ext cx="7772400" cy="1620837"/>
          </a:xfrm>
          <a:prstGeom prst="rect">
            <a:avLst/>
          </a:prstGeom>
        </p:spPr>
        <p:txBody>
          <a:bodyPr anchor="ctr">
            <a:normAutofit/>
          </a:bodyPr>
          <a:lstStyle>
            <a:lvl1pPr algn="ctr">
              <a:defRPr sz="2100" b="1">
                <a:solidFill>
                  <a:schemeClr val="tx1"/>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1143000" y="4082804"/>
            <a:ext cx="6858000" cy="1655762"/>
          </a:xfrm>
          <a:prstGeom prst="rect">
            <a:avLst/>
          </a:prstGeom>
        </p:spPr>
        <p:txBody>
          <a:bodyPr/>
          <a:lstStyle>
            <a:lvl1pPr marL="0" indent="0" algn="ctr">
              <a:buNone/>
              <a:defRPr sz="1800" b="1">
                <a:solidFill>
                  <a:schemeClr val="tx1"/>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7" name="Text Box 29"/>
          <p:cNvSpPr txBox="1">
            <a:spLocks noChangeArrowheads="1"/>
          </p:cNvSpPr>
          <p:nvPr/>
        </p:nvSpPr>
        <p:spPr bwMode="blackWhite">
          <a:xfrm>
            <a:off x="8808213" y="6619875"/>
            <a:ext cx="301686" cy="184666"/>
          </a:xfrm>
          <a:prstGeom prst="rect">
            <a:avLst/>
          </a:prstGeom>
          <a:noFill/>
          <a:ln w="9525">
            <a:noFill/>
            <a:miter lim="800000"/>
            <a:headEnd/>
            <a:tailEnd/>
          </a:ln>
          <a:effectLst/>
        </p:spPr>
        <p:txBody>
          <a:bodyPr wrap="none">
            <a:spAutoFit/>
          </a:bodyPr>
          <a:lstStyle/>
          <a:p>
            <a:pPr algn="ctr" defTabSz="685800">
              <a:lnSpc>
                <a:spcPct val="80000"/>
              </a:lnSpc>
              <a:spcBef>
                <a:spcPct val="50000"/>
              </a:spcBef>
              <a:defRPr/>
            </a:pPr>
            <a:fld id="{D36DAD90-6203-4E71-A5B7-9CD5F341EDE2}" type="slidenum">
              <a:rPr lang="en-US" sz="750" b="1">
                <a:solidFill>
                  <a:srgbClr val="110189"/>
                </a:solidFill>
                <a:latin typeface="Arial"/>
                <a:cs typeface="Arial" charset="0"/>
              </a:rPr>
              <a:pPr algn="ctr" defTabSz="685800">
                <a:lnSpc>
                  <a:spcPct val="80000"/>
                </a:lnSpc>
                <a:spcBef>
                  <a:spcPct val="50000"/>
                </a:spcBef>
                <a:defRPr/>
              </a:pPr>
              <a:t>‹#›</a:t>
            </a:fld>
            <a:endParaRPr lang="en-US" sz="750" b="1">
              <a:solidFill>
                <a:srgbClr val="110189"/>
              </a:solidFill>
              <a:latin typeface="Arial"/>
              <a:cs typeface="Arial" charset="0"/>
            </a:endParaRPr>
          </a:p>
        </p:txBody>
      </p:sp>
      <p:sp>
        <p:nvSpPr>
          <p:cNvPr id="8" name="Rectangle 63"/>
          <p:cNvSpPr>
            <a:spLocks noChangeArrowheads="1"/>
          </p:cNvSpPr>
          <p:nvPr/>
        </p:nvSpPr>
        <p:spPr bwMode="auto">
          <a:xfrm>
            <a:off x="0" y="1015836"/>
            <a:ext cx="9144000" cy="65057"/>
          </a:xfrm>
          <a:prstGeom prst="rect">
            <a:avLst/>
          </a:prstGeom>
          <a:solidFill>
            <a:srgbClr val="000066"/>
          </a:solidFill>
          <a:ln w="19050">
            <a:noFill/>
            <a:miter lim="800000"/>
            <a:headEnd/>
            <a:tailEnd/>
          </a:ln>
          <a:effectLst/>
        </p:spPr>
        <p:txBody>
          <a:bodyPr wrap="none" anchor="ctr"/>
          <a:lstStyle/>
          <a:p>
            <a:pPr algn="ctr" defTabSz="685800" eaLnBrk="0" fontAlgn="base" hangingPunct="0">
              <a:spcBef>
                <a:spcPct val="0"/>
              </a:spcBef>
              <a:spcAft>
                <a:spcPct val="0"/>
              </a:spcAft>
              <a:defRPr/>
            </a:pPr>
            <a:endParaRPr lang="en-US" sz="1350" b="1" i="1">
              <a:solidFill>
                <a:srgbClr val="000000"/>
              </a:solidFill>
              <a:latin typeface="Arial" charset="0"/>
              <a:cs typeface="Times New Roman" pitchFamily="18" charset="0"/>
            </a:endParaRPr>
          </a:p>
        </p:txBody>
      </p:sp>
      <p:sp>
        <p:nvSpPr>
          <p:cNvPr id="9" name="Rectangle 64"/>
          <p:cNvSpPr>
            <a:spLocks noChangeArrowheads="1"/>
          </p:cNvSpPr>
          <p:nvPr/>
        </p:nvSpPr>
        <p:spPr bwMode="auto">
          <a:xfrm>
            <a:off x="0" y="1107000"/>
            <a:ext cx="9144000" cy="62975"/>
          </a:xfrm>
          <a:prstGeom prst="rect">
            <a:avLst/>
          </a:prstGeom>
          <a:gradFill rotWithShape="1">
            <a:gsLst>
              <a:gs pos="0">
                <a:srgbClr val="FFCC00">
                  <a:gamma/>
                  <a:shade val="46275"/>
                  <a:invGamma/>
                </a:srgbClr>
              </a:gs>
              <a:gs pos="50000">
                <a:srgbClr val="FFCC00"/>
              </a:gs>
              <a:gs pos="100000">
                <a:srgbClr val="FFCC00">
                  <a:gamma/>
                  <a:shade val="46275"/>
                  <a:invGamma/>
                </a:srgbClr>
              </a:gs>
            </a:gsLst>
            <a:lin ang="2700000" scaled="1"/>
          </a:gradFill>
          <a:ln w="19050" algn="ctr">
            <a:noFill/>
            <a:miter lim="800000"/>
            <a:headEnd/>
            <a:tailEnd/>
          </a:ln>
          <a:effectLst/>
        </p:spPr>
        <p:txBody>
          <a:bodyPr wrap="none" anchor="ctr"/>
          <a:lstStyle/>
          <a:p>
            <a:pPr algn="ctr" defTabSz="685800" eaLnBrk="0" fontAlgn="base" hangingPunct="0">
              <a:spcBef>
                <a:spcPct val="0"/>
              </a:spcBef>
              <a:spcAft>
                <a:spcPct val="0"/>
              </a:spcAft>
              <a:defRPr/>
            </a:pPr>
            <a:endParaRPr lang="en-US" sz="1350" b="1" i="1">
              <a:solidFill>
                <a:srgbClr val="000000"/>
              </a:solidFill>
              <a:latin typeface="Arial" charset="0"/>
              <a:cs typeface="Times New Roman" pitchFamily="18" charset="0"/>
            </a:endParaRPr>
          </a:p>
        </p:txBody>
      </p:sp>
      <p:sp>
        <p:nvSpPr>
          <p:cNvPr id="12" name="Rectangle 61"/>
          <p:cNvSpPr>
            <a:spLocks noChangeArrowheads="1"/>
          </p:cNvSpPr>
          <p:nvPr/>
        </p:nvSpPr>
        <p:spPr bwMode="auto">
          <a:xfrm>
            <a:off x="0" y="6788415"/>
            <a:ext cx="9144000" cy="62975"/>
          </a:xfrm>
          <a:prstGeom prst="rect">
            <a:avLst/>
          </a:prstGeom>
          <a:gradFill rotWithShape="1">
            <a:gsLst>
              <a:gs pos="0">
                <a:srgbClr val="FFCC00">
                  <a:gamma/>
                  <a:shade val="46275"/>
                  <a:invGamma/>
                </a:srgbClr>
              </a:gs>
              <a:gs pos="50000">
                <a:srgbClr val="FFCC00"/>
              </a:gs>
              <a:gs pos="100000">
                <a:srgbClr val="FFCC00">
                  <a:gamma/>
                  <a:shade val="46275"/>
                  <a:invGamma/>
                </a:srgbClr>
              </a:gs>
            </a:gsLst>
            <a:lin ang="2700000" scaled="1"/>
          </a:gradFill>
          <a:ln w="19050">
            <a:noFill/>
            <a:miter lim="800000"/>
            <a:headEnd/>
            <a:tailEnd/>
          </a:ln>
          <a:effectLst/>
        </p:spPr>
        <p:txBody>
          <a:bodyPr wrap="none" anchor="ctr"/>
          <a:lstStyle/>
          <a:p>
            <a:pPr algn="ctr" defTabSz="685800" eaLnBrk="0" fontAlgn="base" hangingPunct="0">
              <a:spcBef>
                <a:spcPct val="0"/>
              </a:spcBef>
              <a:spcAft>
                <a:spcPct val="0"/>
              </a:spcAft>
              <a:defRPr/>
            </a:pPr>
            <a:endParaRPr lang="en-US" sz="1350" b="1" i="1">
              <a:solidFill>
                <a:srgbClr val="000000"/>
              </a:solidFill>
              <a:latin typeface="Arial" charset="0"/>
              <a:cs typeface="Times New Roman" pitchFamily="18" charset="0"/>
            </a:endParaRPr>
          </a:p>
        </p:txBody>
      </p:sp>
      <p:sp>
        <p:nvSpPr>
          <p:cNvPr id="13" name="Text Box 51"/>
          <p:cNvSpPr txBox="1">
            <a:spLocks noChangeArrowheads="1"/>
          </p:cNvSpPr>
          <p:nvPr/>
        </p:nvSpPr>
        <p:spPr bwMode="auto">
          <a:xfrm>
            <a:off x="152400" y="6594091"/>
            <a:ext cx="2533650" cy="150041"/>
          </a:xfrm>
          <a:prstGeom prst="rect">
            <a:avLst/>
          </a:prstGeom>
          <a:solidFill>
            <a:srgbClr val="FFFFFF"/>
          </a:solidFill>
          <a:ln w="57150">
            <a:noFill/>
            <a:miter lim="800000"/>
            <a:headEnd/>
            <a:tailEnd/>
          </a:ln>
          <a:effectLst/>
        </p:spPr>
        <p:txBody>
          <a:bodyPr tIns="0" bIns="0" anchor="ctr" anchorCtr="1">
            <a:spAutoFit/>
          </a:bodyPr>
          <a:lstStyle/>
          <a:p>
            <a:pPr marL="0" marR="0" lvl="0" indent="0" algn="ctr" defTabSz="685800" eaLnBrk="0" fontAlgn="base" latinLnBrk="0" hangingPunct="0">
              <a:lnSpc>
                <a:spcPct val="100000"/>
              </a:lnSpc>
              <a:spcBef>
                <a:spcPct val="0"/>
              </a:spcBef>
              <a:spcAft>
                <a:spcPct val="0"/>
              </a:spcAft>
              <a:buClrTx/>
              <a:buSzTx/>
              <a:buFontTx/>
              <a:buNone/>
              <a:tabLst/>
              <a:defRPr/>
            </a:pPr>
            <a:r>
              <a:rPr kumimoji="0" lang="en-US" sz="975" b="1" i="1" u="none" strike="noStrike" kern="0" cap="none" spc="0" normalizeH="0" baseline="0" noProof="0">
                <a:ln>
                  <a:noFill/>
                </a:ln>
                <a:solidFill>
                  <a:srgbClr val="000066"/>
                </a:solidFill>
                <a:effectLst>
                  <a:outerShdw blurRad="38100" dist="38100" dir="2700000" algn="tl">
                    <a:srgbClr val="C0C0C0"/>
                  </a:outerShdw>
                </a:effectLst>
                <a:uLnTx/>
                <a:uFillTx/>
                <a:latin typeface="Arial" charset="0"/>
                <a:cs typeface="Times New Roman" pitchFamily="18" charset="0"/>
              </a:rPr>
              <a:t>Military Sealift Command</a:t>
            </a:r>
          </a:p>
        </p:txBody>
      </p:sp>
    </p:spTree>
    <p:extLst>
      <p:ext uri="{BB962C8B-B14F-4D97-AF65-F5344CB8AC3E}">
        <p14:creationId xmlns:p14="http://schemas.microsoft.com/office/powerpoint/2010/main" val="34077538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3" name="Content Placeholder 2"/>
          <p:cNvSpPr>
            <a:spLocks noGrp="1"/>
          </p:cNvSpPr>
          <p:nvPr>
            <p:ph sz="quarter" idx="10" hasCustomPrompt="1"/>
          </p:nvPr>
        </p:nvSpPr>
        <p:spPr>
          <a:xfrm>
            <a:off x="0" y="6383216"/>
            <a:ext cx="9144000" cy="304800"/>
          </a:xfrm>
        </p:spPr>
        <p:txBody>
          <a:bodyPr/>
          <a:lstStyle>
            <a:lvl1pPr marL="0" indent="0" algn="ctr">
              <a:buNone/>
              <a:defRPr sz="900" baseline="0"/>
            </a:lvl1pPr>
          </a:lstStyle>
          <a:p>
            <a:pPr lvl="0"/>
            <a:r>
              <a:rPr lang="en-US"/>
              <a:t>EDIT CLASSIFICATION</a:t>
            </a:r>
          </a:p>
        </p:txBody>
      </p:sp>
      <p:sp>
        <p:nvSpPr>
          <p:cNvPr id="12" name="Content Placeholder 11"/>
          <p:cNvSpPr>
            <a:spLocks noGrp="1"/>
          </p:cNvSpPr>
          <p:nvPr>
            <p:ph sz="quarter" idx="11" hasCustomPrompt="1"/>
          </p:nvPr>
        </p:nvSpPr>
        <p:spPr>
          <a:xfrm>
            <a:off x="7512383" y="6254991"/>
            <a:ext cx="1688184" cy="240081"/>
          </a:xfrm>
        </p:spPr>
        <p:txBody>
          <a:bodyPr/>
          <a:lstStyle>
            <a:lvl1pPr marL="0" indent="0" algn="l">
              <a:buNone/>
              <a:defRPr sz="788" b="0"/>
            </a:lvl1pPr>
          </a:lstStyle>
          <a:p>
            <a:pPr lvl="0"/>
            <a:r>
              <a:rPr lang="en-US"/>
              <a:t>As of HHMM DDMMMYY</a:t>
            </a:r>
          </a:p>
        </p:txBody>
      </p:sp>
      <p:sp>
        <p:nvSpPr>
          <p:cNvPr id="16" name="Content Placeholder 15"/>
          <p:cNvSpPr>
            <a:spLocks noGrp="1"/>
          </p:cNvSpPr>
          <p:nvPr>
            <p:ph sz="quarter" idx="12" hasCustomPrompt="1"/>
          </p:nvPr>
        </p:nvSpPr>
        <p:spPr>
          <a:xfrm>
            <a:off x="7512383" y="6495070"/>
            <a:ext cx="1143000" cy="228600"/>
          </a:xfrm>
        </p:spPr>
        <p:txBody>
          <a:bodyPr/>
          <a:lstStyle>
            <a:lvl1pPr marL="0" indent="0">
              <a:buNone/>
              <a:defRPr sz="788" b="0"/>
            </a:lvl1pPr>
          </a:lstStyle>
          <a:p>
            <a:pPr lvl="0"/>
            <a:r>
              <a:rPr lang="en-US"/>
              <a:t>OPR: </a:t>
            </a:r>
            <a:r>
              <a:rPr lang="en-US" err="1"/>
              <a:t>NCode</a:t>
            </a:r>
            <a:endParaRPr lang="en-US"/>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0061314"/>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0" y="1171575"/>
            <a:ext cx="9144000" cy="5277630"/>
          </a:xfrm>
          <a:prstGeom prst="rect">
            <a:avLst/>
          </a:prstGeom>
        </p:spPr>
        <p:txBody>
          <a:bodyPr/>
          <a:lstStyle>
            <a:lvl1pPr>
              <a:defRPr sz="1350" b="1">
                <a:solidFill>
                  <a:srgbClr val="000082"/>
                </a:solidFill>
                <a:latin typeface="Arial" panose="020B0604020202020204" pitchFamily="34" charset="0"/>
                <a:cs typeface="Arial" panose="020B0604020202020204" pitchFamily="34" charset="0"/>
              </a:defRPr>
            </a:lvl1pPr>
            <a:lvl2pPr marL="514350" indent="-171450">
              <a:buFont typeface="Arial" panose="020B0604020202020204" pitchFamily="34" charset="0"/>
              <a:buChar char="−"/>
              <a:defRPr sz="1200" b="1">
                <a:solidFill>
                  <a:srgbClr val="000082"/>
                </a:solidFill>
                <a:latin typeface="Arial" panose="020B0604020202020204" pitchFamily="34" charset="0"/>
                <a:cs typeface="Arial" panose="020B0604020202020204" pitchFamily="34" charset="0"/>
              </a:defRPr>
            </a:lvl2pPr>
            <a:lvl3pPr>
              <a:buSzPct val="90000"/>
              <a:defRPr sz="1050" b="1">
                <a:solidFill>
                  <a:srgbClr val="000082"/>
                </a:solidFill>
                <a:latin typeface="Arial" panose="020B0604020202020204" pitchFamily="34" charset="0"/>
                <a:cs typeface="Arial" panose="020B0604020202020204" pitchFamily="34" charset="0"/>
              </a:defRPr>
            </a:lvl3pPr>
            <a:lvl4pPr>
              <a:defRPr>
                <a:solidFill>
                  <a:srgbClr val="000082"/>
                </a:solidFill>
              </a:defRPr>
            </a:lvl4pPr>
            <a:lvl5pPr>
              <a:defRPr>
                <a:solidFill>
                  <a:srgbClr val="000082"/>
                </a:solidFill>
              </a:defRPr>
            </a:lvl5pPr>
          </a:lstStyle>
          <a:p>
            <a:pPr lvl="0"/>
            <a:r>
              <a:rPr lang="en-US"/>
              <a:t>Edit Master text styles</a:t>
            </a:r>
          </a:p>
          <a:p>
            <a:pPr lvl="1"/>
            <a:r>
              <a:rPr lang="en-US"/>
              <a:t>Second level</a:t>
            </a:r>
          </a:p>
          <a:p>
            <a:pPr lvl="2"/>
            <a:r>
              <a:rPr lang="en-US"/>
              <a:t>Third level</a:t>
            </a:r>
          </a:p>
        </p:txBody>
      </p:sp>
      <p:sp>
        <p:nvSpPr>
          <p:cNvPr id="7" name="Content Placeholder 2"/>
          <p:cNvSpPr>
            <a:spLocks noGrp="1"/>
          </p:cNvSpPr>
          <p:nvPr>
            <p:ph sz="quarter" idx="10" hasCustomPrompt="1"/>
          </p:nvPr>
        </p:nvSpPr>
        <p:spPr>
          <a:xfrm>
            <a:off x="0" y="6449205"/>
            <a:ext cx="9144000" cy="304800"/>
          </a:xfrm>
          <a:prstGeom prst="rect">
            <a:avLst/>
          </a:prstGeom>
        </p:spPr>
        <p:txBody>
          <a:bodyPr/>
          <a:lstStyle>
            <a:lvl1pPr marL="0" indent="0" algn="ctr">
              <a:buNone/>
              <a:defRPr sz="900" b="1" baseline="0">
                <a:latin typeface="Arial" panose="020B0604020202020204" pitchFamily="34" charset="0"/>
                <a:cs typeface="Arial" panose="020B0604020202020204" pitchFamily="34" charset="0"/>
              </a:defRPr>
            </a:lvl1pPr>
          </a:lstStyle>
          <a:p>
            <a:pPr lvl="0"/>
            <a:r>
              <a:rPr lang="en-US"/>
              <a:t>EDIT CLASSIFICATION</a:t>
            </a:r>
          </a:p>
        </p:txBody>
      </p:sp>
      <p:sp>
        <p:nvSpPr>
          <p:cNvPr id="22" name="Title 21"/>
          <p:cNvSpPr>
            <a:spLocks noGrp="1"/>
          </p:cNvSpPr>
          <p:nvPr>
            <p:ph type="title"/>
          </p:nvPr>
        </p:nvSpPr>
        <p:spPr/>
        <p:txBody>
          <a:bodyPr/>
          <a:lstStyle/>
          <a:p>
            <a:r>
              <a:rPr lang="en-US"/>
              <a:t>Click to edit Master title style</a:t>
            </a:r>
          </a:p>
        </p:txBody>
      </p:sp>
      <p:sp>
        <p:nvSpPr>
          <p:cNvPr id="10" name="Content Placeholder 11"/>
          <p:cNvSpPr>
            <a:spLocks noGrp="1"/>
          </p:cNvSpPr>
          <p:nvPr>
            <p:ph sz="quarter" idx="11" hasCustomPrompt="1"/>
          </p:nvPr>
        </p:nvSpPr>
        <p:spPr>
          <a:xfrm>
            <a:off x="7512383" y="6254991"/>
            <a:ext cx="1688184" cy="240081"/>
          </a:xfrm>
        </p:spPr>
        <p:txBody>
          <a:bodyPr/>
          <a:lstStyle>
            <a:lvl1pPr marL="0" indent="0" algn="l">
              <a:buNone/>
              <a:defRPr sz="788" b="0"/>
            </a:lvl1pPr>
          </a:lstStyle>
          <a:p>
            <a:pPr lvl="0"/>
            <a:r>
              <a:rPr lang="en-US"/>
              <a:t>As of HHMM DDMMMYY</a:t>
            </a:r>
          </a:p>
        </p:txBody>
      </p:sp>
      <p:sp>
        <p:nvSpPr>
          <p:cNvPr id="12" name="Content Placeholder 15"/>
          <p:cNvSpPr>
            <a:spLocks noGrp="1"/>
          </p:cNvSpPr>
          <p:nvPr>
            <p:ph sz="quarter" idx="12" hasCustomPrompt="1"/>
          </p:nvPr>
        </p:nvSpPr>
        <p:spPr>
          <a:xfrm>
            <a:off x="7512383" y="6495070"/>
            <a:ext cx="1143000" cy="228600"/>
          </a:xfrm>
        </p:spPr>
        <p:txBody>
          <a:bodyPr/>
          <a:lstStyle>
            <a:lvl1pPr marL="0" indent="0">
              <a:buNone/>
              <a:defRPr sz="788" b="0"/>
            </a:lvl1pPr>
          </a:lstStyle>
          <a:p>
            <a:pPr lvl="0"/>
            <a:r>
              <a:rPr lang="en-US"/>
              <a:t>OPR: </a:t>
            </a:r>
            <a:r>
              <a:rPr lang="en-US" err="1"/>
              <a:t>NCode</a:t>
            </a:r>
            <a:endParaRPr lang="en-US"/>
          </a:p>
        </p:txBody>
      </p:sp>
    </p:spTree>
    <p:extLst>
      <p:ext uri="{BB962C8B-B14F-4D97-AF65-F5344CB8AC3E}">
        <p14:creationId xmlns:p14="http://schemas.microsoft.com/office/powerpoint/2010/main" val="13274335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8" name="Content Placeholder 2"/>
          <p:cNvSpPr>
            <a:spLocks noGrp="1"/>
          </p:cNvSpPr>
          <p:nvPr>
            <p:ph sz="half" idx="14"/>
          </p:nvPr>
        </p:nvSpPr>
        <p:spPr>
          <a:xfrm>
            <a:off x="4347" y="3816522"/>
            <a:ext cx="4568952" cy="2560320"/>
          </a:xfrm>
          <a:prstGeom prst="rect">
            <a:avLst/>
          </a:prstGeom>
        </p:spPr>
        <p:txBody>
          <a:bodyPr/>
          <a:lstStyle>
            <a:lvl1pPr>
              <a:spcBef>
                <a:spcPts val="0"/>
              </a:spcBef>
              <a:defRPr sz="1350" b="1">
                <a:solidFill>
                  <a:srgbClr val="000082"/>
                </a:solidFill>
                <a:latin typeface="Arial" panose="020B0604020202020204" pitchFamily="34" charset="0"/>
                <a:cs typeface="Arial" panose="020B0604020202020204" pitchFamily="34" charset="0"/>
              </a:defRPr>
            </a:lvl1pPr>
            <a:lvl2pPr marL="514350" indent="-171450">
              <a:spcBef>
                <a:spcPts val="0"/>
              </a:spcBef>
              <a:buFont typeface="Calibri" panose="020F0502020204030204" pitchFamily="34" charset="0"/>
              <a:buChar char="−"/>
              <a:defRPr sz="1200" b="1">
                <a:solidFill>
                  <a:srgbClr val="000082"/>
                </a:solidFill>
                <a:latin typeface="Arial" panose="020B0604020202020204" pitchFamily="34" charset="0"/>
                <a:cs typeface="Arial" panose="020B0604020202020204" pitchFamily="34" charset="0"/>
              </a:defRPr>
            </a:lvl2pPr>
            <a:lvl3pPr>
              <a:spcBef>
                <a:spcPts val="0"/>
              </a:spcBef>
              <a:buSzPct val="90000"/>
              <a:defRPr sz="1050" b="1">
                <a:solidFill>
                  <a:srgbClr val="000082"/>
                </a:solidFill>
                <a:latin typeface="Arial" panose="020B0604020202020204" pitchFamily="34" charset="0"/>
                <a:cs typeface="Arial" panose="020B0604020202020204" pitchFamily="34" charset="0"/>
              </a:defRPr>
            </a:lvl3pPr>
            <a:lvl4pPr>
              <a:spcBef>
                <a:spcPts val="0"/>
              </a:spcBef>
              <a:defRPr sz="900">
                <a:solidFill>
                  <a:srgbClr val="000082"/>
                </a:solidFill>
                <a:latin typeface="Arial" panose="020B0604020202020204" pitchFamily="34" charset="0"/>
                <a:cs typeface="Arial" panose="020B0604020202020204" pitchFamily="34" charset="0"/>
              </a:defRPr>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p:txBody>
      </p:sp>
      <p:sp>
        <p:nvSpPr>
          <p:cNvPr id="5" name="Content Placeholder 2"/>
          <p:cNvSpPr>
            <a:spLocks noGrp="1"/>
          </p:cNvSpPr>
          <p:nvPr>
            <p:ph sz="quarter" idx="10" hasCustomPrompt="1"/>
          </p:nvPr>
        </p:nvSpPr>
        <p:spPr>
          <a:xfrm>
            <a:off x="0" y="6449205"/>
            <a:ext cx="9144000" cy="304800"/>
          </a:xfrm>
          <a:prstGeom prst="rect">
            <a:avLst/>
          </a:prstGeom>
        </p:spPr>
        <p:txBody>
          <a:bodyPr/>
          <a:lstStyle>
            <a:lvl1pPr marL="0" indent="0" algn="ctr">
              <a:buNone/>
              <a:defRPr sz="900" b="1" baseline="0">
                <a:latin typeface="Arial" panose="020B0604020202020204" pitchFamily="34" charset="0"/>
                <a:cs typeface="Arial" panose="020B0604020202020204" pitchFamily="34" charset="0"/>
              </a:defRPr>
            </a:lvl1pPr>
          </a:lstStyle>
          <a:p>
            <a:pPr lvl="0"/>
            <a:r>
              <a:rPr lang="en-US"/>
              <a:t>EDIT CLASSIFICATION</a:t>
            </a:r>
          </a:p>
        </p:txBody>
      </p:sp>
      <p:sp>
        <p:nvSpPr>
          <p:cNvPr id="6" name="Content Placeholder 2"/>
          <p:cNvSpPr>
            <a:spLocks noGrp="1"/>
          </p:cNvSpPr>
          <p:nvPr>
            <p:ph sz="half" idx="1"/>
          </p:nvPr>
        </p:nvSpPr>
        <p:spPr>
          <a:xfrm>
            <a:off x="0" y="1234441"/>
            <a:ext cx="4568952" cy="2560320"/>
          </a:xfrm>
          <a:prstGeom prst="rect">
            <a:avLst/>
          </a:prstGeom>
        </p:spPr>
        <p:txBody>
          <a:bodyPr/>
          <a:lstStyle>
            <a:lvl1pPr>
              <a:spcBef>
                <a:spcPts val="0"/>
              </a:spcBef>
              <a:defRPr sz="1350" b="1">
                <a:solidFill>
                  <a:srgbClr val="000082"/>
                </a:solidFill>
                <a:latin typeface="Arial" panose="020B0604020202020204" pitchFamily="34" charset="0"/>
                <a:cs typeface="Arial" panose="020B0604020202020204" pitchFamily="34" charset="0"/>
              </a:defRPr>
            </a:lvl1pPr>
            <a:lvl2pPr marL="514350" indent="-171450">
              <a:spcBef>
                <a:spcPts val="0"/>
              </a:spcBef>
              <a:buFont typeface="Calibri" panose="020F0502020204030204" pitchFamily="34" charset="0"/>
              <a:buChar char="−"/>
              <a:defRPr sz="1200" b="1">
                <a:solidFill>
                  <a:srgbClr val="000082"/>
                </a:solidFill>
                <a:latin typeface="Arial" panose="020B0604020202020204" pitchFamily="34" charset="0"/>
                <a:cs typeface="Arial" panose="020B0604020202020204" pitchFamily="34" charset="0"/>
              </a:defRPr>
            </a:lvl2pPr>
            <a:lvl3pPr>
              <a:spcBef>
                <a:spcPts val="0"/>
              </a:spcBef>
              <a:buSzPct val="90000"/>
              <a:defRPr sz="1050" b="1">
                <a:solidFill>
                  <a:srgbClr val="000082"/>
                </a:solidFill>
                <a:latin typeface="Arial" panose="020B0604020202020204" pitchFamily="34" charset="0"/>
                <a:cs typeface="Arial" panose="020B0604020202020204" pitchFamily="34" charset="0"/>
              </a:defRPr>
            </a:lvl3pPr>
            <a:lvl4pPr>
              <a:spcBef>
                <a:spcPts val="0"/>
              </a:spcBef>
              <a:defRPr sz="900">
                <a:solidFill>
                  <a:srgbClr val="000082"/>
                </a:solidFill>
                <a:latin typeface="Arial" panose="020B0604020202020204" pitchFamily="34" charset="0"/>
                <a:cs typeface="Arial" panose="020B0604020202020204" pitchFamily="34" charset="0"/>
              </a:defRPr>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p:txBody>
      </p:sp>
      <p:sp>
        <p:nvSpPr>
          <p:cNvPr id="7" name="Content Placeholder 2"/>
          <p:cNvSpPr>
            <a:spLocks noGrp="1"/>
          </p:cNvSpPr>
          <p:nvPr>
            <p:ph sz="half" idx="13"/>
          </p:nvPr>
        </p:nvSpPr>
        <p:spPr>
          <a:xfrm>
            <a:off x="4585070" y="1230079"/>
            <a:ext cx="4568952" cy="2560320"/>
          </a:xfrm>
          <a:prstGeom prst="rect">
            <a:avLst/>
          </a:prstGeom>
        </p:spPr>
        <p:txBody>
          <a:bodyPr/>
          <a:lstStyle>
            <a:lvl1pPr>
              <a:spcBef>
                <a:spcPts val="0"/>
              </a:spcBef>
              <a:defRPr sz="1350" b="1">
                <a:solidFill>
                  <a:srgbClr val="000082"/>
                </a:solidFill>
                <a:latin typeface="Arial" panose="020B0604020202020204" pitchFamily="34" charset="0"/>
                <a:cs typeface="Arial" panose="020B0604020202020204" pitchFamily="34" charset="0"/>
              </a:defRPr>
            </a:lvl1pPr>
            <a:lvl2pPr marL="514350" indent="-171450">
              <a:spcBef>
                <a:spcPts val="0"/>
              </a:spcBef>
              <a:buFont typeface="Calibri" panose="020F0502020204030204" pitchFamily="34" charset="0"/>
              <a:buChar char="−"/>
              <a:defRPr sz="1200" b="1">
                <a:solidFill>
                  <a:srgbClr val="000082"/>
                </a:solidFill>
                <a:latin typeface="Arial" panose="020B0604020202020204" pitchFamily="34" charset="0"/>
                <a:cs typeface="Arial" panose="020B0604020202020204" pitchFamily="34" charset="0"/>
              </a:defRPr>
            </a:lvl2pPr>
            <a:lvl3pPr>
              <a:spcBef>
                <a:spcPts val="0"/>
              </a:spcBef>
              <a:buSzPct val="90000"/>
              <a:defRPr sz="1050" b="1">
                <a:solidFill>
                  <a:srgbClr val="000082"/>
                </a:solidFill>
                <a:latin typeface="Arial" panose="020B0604020202020204" pitchFamily="34" charset="0"/>
                <a:cs typeface="Arial" panose="020B0604020202020204" pitchFamily="34" charset="0"/>
              </a:defRPr>
            </a:lvl3pPr>
            <a:lvl4pPr>
              <a:spcBef>
                <a:spcPts val="0"/>
              </a:spcBef>
              <a:defRPr sz="900">
                <a:solidFill>
                  <a:srgbClr val="000082"/>
                </a:solidFill>
                <a:latin typeface="Arial" panose="020B0604020202020204" pitchFamily="34" charset="0"/>
                <a:cs typeface="Arial" panose="020B0604020202020204" pitchFamily="34" charset="0"/>
              </a:defRPr>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p:txBody>
      </p:sp>
      <p:sp>
        <p:nvSpPr>
          <p:cNvPr id="9" name="Content Placeholder 2"/>
          <p:cNvSpPr>
            <a:spLocks noGrp="1"/>
          </p:cNvSpPr>
          <p:nvPr>
            <p:ph sz="half" idx="15"/>
          </p:nvPr>
        </p:nvSpPr>
        <p:spPr>
          <a:xfrm>
            <a:off x="4589417" y="3812160"/>
            <a:ext cx="4568952" cy="2560320"/>
          </a:xfrm>
          <a:prstGeom prst="rect">
            <a:avLst/>
          </a:prstGeom>
        </p:spPr>
        <p:txBody>
          <a:bodyPr/>
          <a:lstStyle>
            <a:lvl1pPr>
              <a:spcBef>
                <a:spcPts val="0"/>
              </a:spcBef>
              <a:defRPr sz="1350" b="1">
                <a:solidFill>
                  <a:srgbClr val="000082"/>
                </a:solidFill>
                <a:latin typeface="Arial" panose="020B0604020202020204" pitchFamily="34" charset="0"/>
                <a:cs typeface="Arial" panose="020B0604020202020204" pitchFamily="34" charset="0"/>
              </a:defRPr>
            </a:lvl1pPr>
            <a:lvl2pPr marL="514350" indent="-171450">
              <a:spcBef>
                <a:spcPts val="0"/>
              </a:spcBef>
              <a:buFont typeface="Calibri" panose="020F0502020204030204" pitchFamily="34" charset="0"/>
              <a:buChar char="−"/>
              <a:defRPr sz="1200" b="1">
                <a:solidFill>
                  <a:srgbClr val="000082"/>
                </a:solidFill>
                <a:latin typeface="Arial" panose="020B0604020202020204" pitchFamily="34" charset="0"/>
                <a:cs typeface="Arial" panose="020B0604020202020204" pitchFamily="34" charset="0"/>
              </a:defRPr>
            </a:lvl2pPr>
            <a:lvl3pPr>
              <a:spcBef>
                <a:spcPts val="0"/>
              </a:spcBef>
              <a:buSzPct val="90000"/>
              <a:defRPr sz="1050" b="1">
                <a:solidFill>
                  <a:srgbClr val="000082"/>
                </a:solidFill>
                <a:latin typeface="Arial" panose="020B0604020202020204" pitchFamily="34" charset="0"/>
                <a:cs typeface="Arial" panose="020B0604020202020204" pitchFamily="34" charset="0"/>
              </a:defRPr>
            </a:lvl3pPr>
            <a:lvl4pPr>
              <a:spcBef>
                <a:spcPts val="0"/>
              </a:spcBef>
              <a:defRPr sz="900">
                <a:solidFill>
                  <a:srgbClr val="000082"/>
                </a:solidFill>
                <a:latin typeface="Arial" panose="020B0604020202020204" pitchFamily="34" charset="0"/>
                <a:cs typeface="Arial" panose="020B0604020202020204" pitchFamily="34" charset="0"/>
              </a:defRPr>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p:txBody>
      </p:sp>
      <p:sp>
        <p:nvSpPr>
          <p:cNvPr id="14" name="Title 13"/>
          <p:cNvSpPr>
            <a:spLocks noGrp="1"/>
          </p:cNvSpPr>
          <p:nvPr>
            <p:ph type="title"/>
          </p:nvPr>
        </p:nvSpPr>
        <p:spPr/>
        <p:txBody>
          <a:bodyPr/>
          <a:lstStyle/>
          <a:p>
            <a:r>
              <a:rPr lang="en-US"/>
              <a:t>Click to edit Master title style</a:t>
            </a:r>
          </a:p>
        </p:txBody>
      </p:sp>
      <p:cxnSp>
        <p:nvCxnSpPr>
          <p:cNvPr id="12" name="Straight Connector 11"/>
          <p:cNvCxnSpPr/>
          <p:nvPr/>
        </p:nvCxnSpPr>
        <p:spPr>
          <a:xfrm flipV="1">
            <a:off x="4572000" y="1371600"/>
            <a:ext cx="0" cy="50474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73152" y="3794760"/>
            <a:ext cx="89916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Content Placeholder 11"/>
          <p:cNvSpPr>
            <a:spLocks noGrp="1"/>
          </p:cNvSpPr>
          <p:nvPr>
            <p:ph sz="quarter" idx="11" hasCustomPrompt="1"/>
          </p:nvPr>
        </p:nvSpPr>
        <p:spPr>
          <a:xfrm>
            <a:off x="7493529" y="6264418"/>
            <a:ext cx="1688184" cy="240081"/>
          </a:xfrm>
        </p:spPr>
        <p:txBody>
          <a:bodyPr/>
          <a:lstStyle>
            <a:lvl1pPr marL="0" indent="0" algn="l">
              <a:buNone/>
              <a:defRPr sz="788" b="0"/>
            </a:lvl1pPr>
          </a:lstStyle>
          <a:p>
            <a:pPr lvl="0"/>
            <a:r>
              <a:rPr lang="en-US"/>
              <a:t>As of HHMM DDMMMYY</a:t>
            </a:r>
          </a:p>
        </p:txBody>
      </p:sp>
      <p:sp>
        <p:nvSpPr>
          <p:cNvPr id="16" name="Content Placeholder 15"/>
          <p:cNvSpPr>
            <a:spLocks noGrp="1"/>
          </p:cNvSpPr>
          <p:nvPr>
            <p:ph sz="quarter" idx="12" hasCustomPrompt="1"/>
          </p:nvPr>
        </p:nvSpPr>
        <p:spPr>
          <a:xfrm>
            <a:off x="7493529" y="6504497"/>
            <a:ext cx="1143000" cy="228600"/>
          </a:xfrm>
        </p:spPr>
        <p:txBody>
          <a:bodyPr/>
          <a:lstStyle>
            <a:lvl1pPr marL="0" indent="0">
              <a:buNone/>
              <a:defRPr sz="788" b="0"/>
            </a:lvl1pPr>
          </a:lstStyle>
          <a:p>
            <a:pPr lvl="0"/>
            <a:r>
              <a:rPr lang="en-US"/>
              <a:t>OPR: </a:t>
            </a:r>
            <a:r>
              <a:rPr lang="en-US" err="1"/>
              <a:t>NCode</a:t>
            </a:r>
            <a:endParaRPr lang="en-US"/>
          </a:p>
        </p:txBody>
      </p:sp>
    </p:spTree>
    <p:extLst>
      <p:ext uri="{BB962C8B-B14F-4D97-AF65-F5344CB8AC3E}">
        <p14:creationId xmlns:p14="http://schemas.microsoft.com/office/powerpoint/2010/main" val="2963060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29"/>
          <p:cNvSpPr txBox="1">
            <a:spLocks noChangeArrowheads="1"/>
          </p:cNvSpPr>
          <p:nvPr userDrawn="1"/>
        </p:nvSpPr>
        <p:spPr bwMode="blackWhite">
          <a:xfrm>
            <a:off x="8788400" y="6619875"/>
            <a:ext cx="341313" cy="2159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80000"/>
              </a:lnSpc>
              <a:spcBef>
                <a:spcPct val="50000"/>
              </a:spcBef>
              <a:defRPr/>
            </a:pPr>
            <a:fld id="{9F70AA11-6043-4C3E-87E9-5DF2F85CB608}" type="slidenum">
              <a:rPr lang="en-US" altLang="en-US" sz="1000" b="1" smtClean="0">
                <a:solidFill>
                  <a:srgbClr val="110189"/>
                </a:solidFill>
              </a:rPr>
              <a:pPr algn="ctr" eaLnBrk="1" hangingPunct="1">
                <a:lnSpc>
                  <a:spcPct val="80000"/>
                </a:lnSpc>
                <a:spcBef>
                  <a:spcPct val="50000"/>
                </a:spcBef>
                <a:defRPr/>
              </a:pPr>
              <a:t>‹#›</a:t>
            </a:fld>
            <a:endParaRPr lang="en-US" altLang="en-US" sz="1000" b="1">
              <a:solidFill>
                <a:srgbClr val="110189"/>
              </a:solidFill>
            </a:endParaRPr>
          </a:p>
        </p:txBody>
      </p:sp>
      <p:sp>
        <p:nvSpPr>
          <p:cNvPr id="5" name="Rectangle 63"/>
          <p:cNvSpPr>
            <a:spLocks noChangeArrowheads="1"/>
          </p:cNvSpPr>
          <p:nvPr userDrawn="1"/>
        </p:nvSpPr>
        <p:spPr bwMode="auto">
          <a:xfrm>
            <a:off x="0" y="1016000"/>
            <a:ext cx="9144000" cy="65088"/>
          </a:xfrm>
          <a:prstGeom prst="rect">
            <a:avLst/>
          </a:prstGeom>
          <a:solidFill>
            <a:srgbClr val="000066"/>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sp>
        <p:nvSpPr>
          <p:cNvPr id="6" name="Rectangle 64"/>
          <p:cNvSpPr>
            <a:spLocks noChangeArrowheads="1"/>
          </p:cNvSpPr>
          <p:nvPr userDrawn="1"/>
        </p:nvSpPr>
        <p:spPr bwMode="auto">
          <a:xfrm>
            <a:off x="0" y="1106488"/>
            <a:ext cx="9144000" cy="63500"/>
          </a:xfrm>
          <a:prstGeom prst="rect">
            <a:avLst/>
          </a:prstGeom>
          <a:gradFill rotWithShape="1">
            <a:gsLst>
              <a:gs pos="0">
                <a:srgbClr val="765E00"/>
              </a:gs>
              <a:gs pos="50000">
                <a:srgbClr val="FFCC00"/>
              </a:gs>
              <a:gs pos="100000">
                <a:srgbClr val="765E00"/>
              </a:gs>
            </a:gsLst>
            <a:lin ang="2700000" scaled="1"/>
          </a:gradFill>
          <a:ln>
            <a:noFill/>
          </a:ln>
          <a:extLst>
            <a:ext uri="{91240B29-F687-4F45-9708-019B960494DF}">
              <a14:hiddenLine xmlns:a14="http://schemas.microsoft.com/office/drawing/2010/main" w="19050" algn="ctr">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pic>
        <p:nvPicPr>
          <p:cNvPr id="7" name="Picture 1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6513"/>
            <a:ext cx="1082675" cy="96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61"/>
          <p:cNvSpPr>
            <a:spLocks noChangeArrowheads="1"/>
          </p:cNvSpPr>
          <p:nvPr userDrawn="1"/>
        </p:nvSpPr>
        <p:spPr bwMode="auto">
          <a:xfrm>
            <a:off x="0" y="6788150"/>
            <a:ext cx="9144000" cy="63500"/>
          </a:xfrm>
          <a:prstGeom prst="rect">
            <a:avLst/>
          </a:prstGeom>
          <a:gradFill rotWithShape="1">
            <a:gsLst>
              <a:gs pos="0">
                <a:srgbClr val="765E00"/>
              </a:gs>
              <a:gs pos="50000">
                <a:srgbClr val="FFCC00"/>
              </a:gs>
              <a:gs pos="100000">
                <a:srgbClr val="765E00"/>
              </a:gs>
            </a:gsLst>
            <a:lin ang="2700000" scaled="1"/>
          </a:gra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sp>
        <p:nvSpPr>
          <p:cNvPr id="9" name="Text Box 51"/>
          <p:cNvSpPr txBox="1">
            <a:spLocks noChangeArrowheads="1"/>
          </p:cNvSpPr>
          <p:nvPr userDrawn="1"/>
        </p:nvSpPr>
        <p:spPr bwMode="auto">
          <a:xfrm>
            <a:off x="152400" y="6569075"/>
            <a:ext cx="2533650" cy="200025"/>
          </a:xfrm>
          <a:prstGeom prst="rect">
            <a:avLst/>
          </a:prstGeom>
          <a:solidFill>
            <a:srgbClr val="FFFFFF"/>
          </a:solidFill>
          <a:ln w="57150">
            <a:noFill/>
            <a:miter lim="800000"/>
            <a:headEnd/>
            <a:tailEnd/>
          </a:ln>
          <a:effectLst/>
        </p:spPr>
        <p:txBody>
          <a:bodyPr tIns="0" bIns="0" anchor="ctr" anchorCtr="1">
            <a:spAutoFit/>
          </a:bodyPr>
          <a:lstStyle/>
          <a:p>
            <a:pPr algn="ctr">
              <a:defRPr/>
            </a:pPr>
            <a:r>
              <a:rPr lang="en-US" sz="1300" b="1" i="1" kern="0">
                <a:solidFill>
                  <a:srgbClr val="000066"/>
                </a:solidFill>
                <a:effectLst>
                  <a:outerShdw blurRad="38100" dist="38100" dir="2700000" algn="tl">
                    <a:srgbClr val="C0C0C0"/>
                  </a:outerShdw>
                </a:effectLst>
                <a:latin typeface="Arial" charset="0"/>
                <a:cs typeface="Times New Roman" pitchFamily="18" charset="0"/>
              </a:rPr>
              <a:t>Military Sealift Command</a:t>
            </a:r>
          </a:p>
        </p:txBody>
      </p:sp>
      <p:sp>
        <p:nvSpPr>
          <p:cNvPr id="2" name="Title 1"/>
          <p:cNvSpPr>
            <a:spLocks noGrp="1"/>
          </p:cNvSpPr>
          <p:nvPr>
            <p:ph type="ctrTitle"/>
          </p:nvPr>
        </p:nvSpPr>
        <p:spPr>
          <a:xfrm>
            <a:off x="685800" y="2149885"/>
            <a:ext cx="7772400" cy="1620837"/>
          </a:xfrm>
          <a:prstGeom prst="rect">
            <a:avLst/>
          </a:prstGeom>
        </p:spPr>
        <p:txBody>
          <a:bodyPr>
            <a:normAutofit/>
          </a:bodyPr>
          <a:lstStyle>
            <a:lvl1pPr algn="ctr">
              <a:defRPr sz="2800" b="1">
                <a:solidFill>
                  <a:schemeClr val="tx1"/>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1143000" y="4082804"/>
            <a:ext cx="6858000" cy="1655762"/>
          </a:xfrm>
          <a:prstGeom prst="rect">
            <a:avLst/>
          </a:prstGeom>
        </p:spPr>
        <p:txBody>
          <a:bodyPr/>
          <a:lstStyle>
            <a:lvl1pPr marL="0" indent="0" algn="ctr">
              <a:buNone/>
              <a:defRPr sz="2400" b="1">
                <a:solidFill>
                  <a:schemeClr val="tx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96692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0" y="1171575"/>
            <a:ext cx="9144000" cy="5277630"/>
          </a:xfrm>
          <a:prstGeom prst="rect">
            <a:avLst/>
          </a:prstGeom>
        </p:spPr>
        <p:txBody>
          <a:bodyPr/>
          <a:lstStyle>
            <a:lvl1pPr>
              <a:defRPr sz="1350" b="1">
                <a:solidFill>
                  <a:srgbClr val="000082"/>
                </a:solidFill>
                <a:latin typeface="Arial" panose="020B0604020202020204" pitchFamily="34" charset="0"/>
                <a:cs typeface="Arial" panose="020B0604020202020204" pitchFamily="34" charset="0"/>
              </a:defRPr>
            </a:lvl1pPr>
            <a:lvl2pPr marL="514350" indent="-171450">
              <a:buFont typeface="Arial" panose="020B0604020202020204" pitchFamily="34" charset="0"/>
              <a:buChar char="−"/>
              <a:defRPr sz="1200" b="1">
                <a:solidFill>
                  <a:srgbClr val="000082"/>
                </a:solidFill>
                <a:latin typeface="Arial" panose="020B0604020202020204" pitchFamily="34" charset="0"/>
                <a:cs typeface="Arial" panose="020B0604020202020204" pitchFamily="34" charset="0"/>
              </a:defRPr>
            </a:lvl2pPr>
            <a:lvl3pPr>
              <a:buSzPct val="90000"/>
              <a:defRPr sz="1050" b="1">
                <a:solidFill>
                  <a:srgbClr val="000082"/>
                </a:solidFill>
                <a:latin typeface="Arial" panose="020B0604020202020204" pitchFamily="34" charset="0"/>
                <a:cs typeface="Arial" panose="020B0604020202020204" pitchFamily="34" charset="0"/>
              </a:defRPr>
            </a:lvl3pPr>
            <a:lvl4pPr>
              <a:defRPr>
                <a:solidFill>
                  <a:srgbClr val="000082"/>
                </a:solidFill>
              </a:defRPr>
            </a:lvl4pPr>
            <a:lvl5pPr>
              <a:defRPr>
                <a:solidFill>
                  <a:srgbClr val="000082"/>
                </a:solidFill>
              </a:defRPr>
            </a:lvl5pPr>
          </a:lstStyle>
          <a:p>
            <a:pPr lvl="0"/>
            <a:r>
              <a:rPr lang="en-US"/>
              <a:t>Edit Master text styles</a:t>
            </a:r>
          </a:p>
          <a:p>
            <a:pPr lvl="1"/>
            <a:r>
              <a:rPr lang="en-US"/>
              <a:t>Second level</a:t>
            </a:r>
          </a:p>
          <a:p>
            <a:pPr lvl="2"/>
            <a:r>
              <a:rPr lang="en-US"/>
              <a:t>Third level</a:t>
            </a:r>
          </a:p>
        </p:txBody>
      </p:sp>
      <p:sp>
        <p:nvSpPr>
          <p:cNvPr id="7" name="Content Placeholder 2"/>
          <p:cNvSpPr>
            <a:spLocks noGrp="1"/>
          </p:cNvSpPr>
          <p:nvPr>
            <p:ph sz="quarter" idx="10" hasCustomPrompt="1"/>
          </p:nvPr>
        </p:nvSpPr>
        <p:spPr>
          <a:xfrm>
            <a:off x="0" y="6449205"/>
            <a:ext cx="9144000" cy="304800"/>
          </a:xfrm>
          <a:prstGeom prst="rect">
            <a:avLst/>
          </a:prstGeom>
        </p:spPr>
        <p:txBody>
          <a:bodyPr/>
          <a:lstStyle>
            <a:lvl1pPr marL="0" indent="0" algn="ctr">
              <a:buNone/>
              <a:defRPr sz="900" b="1" baseline="0">
                <a:latin typeface="Arial" panose="020B0604020202020204" pitchFamily="34" charset="0"/>
                <a:cs typeface="Arial" panose="020B0604020202020204" pitchFamily="34" charset="0"/>
              </a:defRPr>
            </a:lvl1pPr>
          </a:lstStyle>
          <a:p>
            <a:pPr lvl="0"/>
            <a:r>
              <a:rPr lang="en-US"/>
              <a:t>EDIT CLASSIFICATION</a:t>
            </a:r>
          </a:p>
        </p:txBody>
      </p:sp>
      <p:sp>
        <p:nvSpPr>
          <p:cNvPr id="22" name="Title 21"/>
          <p:cNvSpPr>
            <a:spLocks noGrp="1"/>
          </p:cNvSpPr>
          <p:nvPr>
            <p:ph type="title"/>
          </p:nvPr>
        </p:nvSpPr>
        <p:spPr/>
        <p:txBody>
          <a:bodyPr/>
          <a:lstStyle/>
          <a:p>
            <a:r>
              <a:rPr lang="en-US"/>
              <a:t>Click to edit Master title style</a:t>
            </a:r>
          </a:p>
        </p:txBody>
      </p:sp>
      <p:sp>
        <p:nvSpPr>
          <p:cNvPr id="10" name="Content Placeholder 11"/>
          <p:cNvSpPr>
            <a:spLocks noGrp="1"/>
          </p:cNvSpPr>
          <p:nvPr>
            <p:ph sz="quarter" idx="11" hasCustomPrompt="1"/>
          </p:nvPr>
        </p:nvSpPr>
        <p:spPr>
          <a:xfrm>
            <a:off x="7493529" y="6264418"/>
            <a:ext cx="1688184" cy="240081"/>
          </a:xfrm>
        </p:spPr>
        <p:txBody>
          <a:bodyPr/>
          <a:lstStyle>
            <a:lvl1pPr marL="0" indent="0" algn="l">
              <a:buNone/>
              <a:defRPr sz="788" b="0"/>
            </a:lvl1pPr>
          </a:lstStyle>
          <a:p>
            <a:pPr lvl="0"/>
            <a:r>
              <a:rPr lang="en-US"/>
              <a:t>As of HHMM DDMMMYY</a:t>
            </a:r>
          </a:p>
        </p:txBody>
      </p:sp>
      <p:sp>
        <p:nvSpPr>
          <p:cNvPr id="12" name="Content Placeholder 15"/>
          <p:cNvSpPr>
            <a:spLocks noGrp="1"/>
          </p:cNvSpPr>
          <p:nvPr>
            <p:ph sz="quarter" idx="12" hasCustomPrompt="1"/>
          </p:nvPr>
        </p:nvSpPr>
        <p:spPr>
          <a:xfrm>
            <a:off x="7493529" y="6504497"/>
            <a:ext cx="1143000" cy="228600"/>
          </a:xfrm>
        </p:spPr>
        <p:txBody>
          <a:bodyPr/>
          <a:lstStyle>
            <a:lvl1pPr marL="0" indent="0">
              <a:buNone/>
              <a:defRPr sz="788" b="0"/>
            </a:lvl1pPr>
          </a:lstStyle>
          <a:p>
            <a:pPr lvl="0"/>
            <a:r>
              <a:rPr lang="en-US"/>
              <a:t>OPR: </a:t>
            </a:r>
            <a:r>
              <a:rPr lang="en-US" err="1"/>
              <a:t>NCode</a:t>
            </a:r>
            <a:endParaRPr lang="en-US"/>
          </a:p>
        </p:txBody>
      </p:sp>
    </p:spTree>
    <p:extLst>
      <p:ext uri="{BB962C8B-B14F-4D97-AF65-F5344CB8AC3E}">
        <p14:creationId xmlns:p14="http://schemas.microsoft.com/office/powerpoint/2010/main" val="11944505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671957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1143000" y="1"/>
            <a:ext cx="8005762" cy="86646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MASTER TITLE SLIDE</a:t>
            </a:r>
          </a:p>
        </p:txBody>
      </p:sp>
    </p:spTree>
    <p:extLst>
      <p:ext uri="{BB962C8B-B14F-4D97-AF65-F5344CB8AC3E}">
        <p14:creationId xmlns:p14="http://schemas.microsoft.com/office/powerpoint/2010/main" val="805466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a:t>Click to edit Master title style</a:t>
            </a:r>
          </a:p>
        </p:txBody>
      </p:sp>
    </p:spTree>
    <p:extLst>
      <p:ext uri="{BB962C8B-B14F-4D97-AF65-F5344CB8AC3E}">
        <p14:creationId xmlns:p14="http://schemas.microsoft.com/office/powerpoint/2010/main" val="2163505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0335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cxnSp>
        <p:nvCxnSpPr>
          <p:cNvPr id="3" name="Straight Connector 2"/>
          <p:cNvCxnSpPr/>
          <p:nvPr userDrawn="1"/>
        </p:nvCxnSpPr>
        <p:spPr>
          <a:xfrm flipV="1">
            <a:off x="4572000" y="1371600"/>
            <a:ext cx="0" cy="504825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4572000" y="3870325"/>
            <a:ext cx="4557713" cy="25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1554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0" y="1171575"/>
            <a:ext cx="9144000" cy="5277630"/>
          </a:xfrm>
          <a:prstGeom prst="rect">
            <a:avLst/>
          </a:prstGeom>
        </p:spPr>
        <p:txBody>
          <a:bodyPr/>
          <a:lstStyle>
            <a:lvl1pPr>
              <a:defRPr sz="1800" b="1">
                <a:solidFill>
                  <a:srgbClr val="000082"/>
                </a:solidFill>
                <a:latin typeface="Arial" panose="020B0604020202020204" pitchFamily="34" charset="0"/>
                <a:cs typeface="Arial" panose="020B0604020202020204" pitchFamily="34" charset="0"/>
              </a:defRPr>
            </a:lvl1pPr>
            <a:lvl2pPr marL="685800" indent="-228600">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a:buSzPct val="90000"/>
              <a:defRPr sz="1400" b="1">
                <a:solidFill>
                  <a:srgbClr val="000082"/>
                </a:solidFill>
                <a:latin typeface="Arial" panose="020B0604020202020204" pitchFamily="34" charset="0"/>
                <a:cs typeface="Arial" panose="020B0604020202020204" pitchFamily="34" charset="0"/>
              </a:defRPr>
            </a:lvl3pPr>
            <a:lvl4pPr>
              <a:defRPr>
                <a:solidFill>
                  <a:srgbClr val="000082"/>
                </a:solidFill>
              </a:defRPr>
            </a:lvl4pPr>
            <a:lvl5pPr>
              <a:defRPr>
                <a:solidFill>
                  <a:srgbClr val="000082"/>
                </a:solidFill>
              </a:defRPr>
            </a:lvl5pPr>
          </a:lstStyle>
          <a:p>
            <a:pPr lvl="0"/>
            <a:r>
              <a:rPr lang="en-US"/>
              <a:t>Edit Master text styles</a:t>
            </a:r>
          </a:p>
          <a:p>
            <a:pPr lvl="1"/>
            <a:r>
              <a:rPr lang="en-US"/>
              <a:t>Second level</a:t>
            </a:r>
          </a:p>
          <a:p>
            <a:pPr lvl="2"/>
            <a:r>
              <a:rPr lang="en-US"/>
              <a:t>Third level</a:t>
            </a:r>
          </a:p>
        </p:txBody>
      </p:sp>
      <p:sp>
        <p:nvSpPr>
          <p:cNvPr id="22" name="Title 21"/>
          <p:cNvSpPr>
            <a:spLocks noGrp="1"/>
          </p:cNvSpPr>
          <p:nvPr>
            <p:ph type="title"/>
          </p:nvPr>
        </p:nvSpPr>
        <p:spPr/>
        <p:txBody>
          <a:bodyPr/>
          <a:lstStyle/>
          <a:p>
            <a:r>
              <a:rPr lang="en-US"/>
              <a:t>Click to edit Master title style</a:t>
            </a:r>
          </a:p>
        </p:txBody>
      </p:sp>
      <p:sp>
        <p:nvSpPr>
          <p:cNvPr id="10" name="Content Placeholder 11"/>
          <p:cNvSpPr>
            <a:spLocks noGrp="1"/>
          </p:cNvSpPr>
          <p:nvPr>
            <p:ph sz="quarter" idx="11"/>
          </p:nvPr>
        </p:nvSpPr>
        <p:spPr>
          <a:xfrm>
            <a:off x="7493529" y="6264416"/>
            <a:ext cx="1688184" cy="240081"/>
          </a:xfrm>
        </p:spPr>
        <p:txBody>
          <a:bodyPr/>
          <a:lstStyle>
            <a:lvl1pPr marL="0" indent="0" algn="l">
              <a:buNone/>
              <a:defRPr sz="1050" b="0"/>
            </a:lvl1pPr>
          </a:lstStyle>
          <a:p>
            <a:pPr lvl="0"/>
            <a:r>
              <a:rPr lang="en-US"/>
              <a:t>Click to edit Master text styles</a:t>
            </a:r>
          </a:p>
        </p:txBody>
      </p:sp>
      <p:sp>
        <p:nvSpPr>
          <p:cNvPr id="12" name="Content Placeholder 15"/>
          <p:cNvSpPr>
            <a:spLocks noGrp="1"/>
          </p:cNvSpPr>
          <p:nvPr>
            <p:ph sz="quarter" idx="12"/>
          </p:nvPr>
        </p:nvSpPr>
        <p:spPr>
          <a:xfrm>
            <a:off x="7493529" y="6504497"/>
            <a:ext cx="1143000" cy="228600"/>
          </a:xfrm>
        </p:spPr>
        <p:txBody>
          <a:bodyPr/>
          <a:lstStyle>
            <a:lvl1pPr marL="0" indent="0">
              <a:buNone/>
              <a:defRPr sz="1050" b="0"/>
            </a:lvl1pPr>
          </a:lstStyle>
          <a:p>
            <a:pPr lvl="0"/>
            <a:r>
              <a:rPr lang="en-US"/>
              <a:t>Click to edit Master text styles</a:t>
            </a:r>
          </a:p>
        </p:txBody>
      </p:sp>
    </p:spTree>
    <p:extLst>
      <p:ext uri="{BB962C8B-B14F-4D97-AF65-F5344CB8AC3E}">
        <p14:creationId xmlns:p14="http://schemas.microsoft.com/office/powerpoint/2010/main" val="1969916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37785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Quad Slide">
    <p:spTree>
      <p:nvGrpSpPr>
        <p:cNvPr id="1" name=""/>
        <p:cNvGrpSpPr/>
        <p:nvPr/>
      </p:nvGrpSpPr>
      <p:grpSpPr>
        <a:xfrm>
          <a:off x="0" y="0"/>
          <a:ext cx="0" cy="0"/>
          <a:chOff x="0" y="0"/>
          <a:chExt cx="0" cy="0"/>
        </a:xfrm>
      </p:grpSpPr>
      <p:cxnSp>
        <p:nvCxnSpPr>
          <p:cNvPr id="7" name="Straight Connector 6"/>
          <p:cNvCxnSpPr/>
          <p:nvPr userDrawn="1"/>
        </p:nvCxnSpPr>
        <p:spPr>
          <a:xfrm flipV="1">
            <a:off x="4572000" y="1371600"/>
            <a:ext cx="0" cy="504825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flipH="1">
            <a:off x="73025" y="3794125"/>
            <a:ext cx="8991600"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ubtitle 2"/>
          <p:cNvSpPr txBox="1">
            <a:spLocks/>
          </p:cNvSpPr>
          <p:nvPr userDrawn="1"/>
        </p:nvSpPr>
        <p:spPr bwMode="auto">
          <a:xfrm>
            <a:off x="4581525" y="1454150"/>
            <a:ext cx="4562475" cy="233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rtl="0" eaLnBrk="0" fontAlgn="base" hangingPunct="0">
              <a:lnSpc>
                <a:spcPct val="90000"/>
              </a:lnSpc>
              <a:spcBef>
                <a:spcPts val="1000"/>
              </a:spcBef>
              <a:spcAft>
                <a:spcPct val="0"/>
              </a:spcAft>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b="1" kern="1200">
                <a:solidFill>
                  <a:srgbClr val="000082"/>
                </a:solidFill>
                <a:latin typeface="Arial" panose="020B0604020202020204" pitchFamily="34" charset="0"/>
                <a:ea typeface="+mn-ea"/>
                <a:cs typeface="Arial" panose="020B0604020202020204" pitchFamily="34" charset="0"/>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b="1" kern="1200">
                <a:solidFill>
                  <a:srgbClr val="000082"/>
                </a:solidFill>
                <a:latin typeface="Arial" panose="020B0604020202020204" pitchFamily="34" charset="0"/>
                <a:ea typeface="+mn-ea"/>
                <a:cs typeface="Arial" panose="020B0604020202020204" pitchFamily="34" charset="0"/>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en-US"/>
              <a:t>Click to edit Master subtitle style</a:t>
            </a:r>
          </a:p>
        </p:txBody>
      </p:sp>
      <p:sp>
        <p:nvSpPr>
          <p:cNvPr id="10" name="Subtitle 2"/>
          <p:cNvSpPr txBox="1">
            <a:spLocks/>
          </p:cNvSpPr>
          <p:nvPr userDrawn="1"/>
        </p:nvSpPr>
        <p:spPr bwMode="auto">
          <a:xfrm>
            <a:off x="22225" y="4117975"/>
            <a:ext cx="4540250" cy="233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rtl="0" eaLnBrk="0" fontAlgn="base" hangingPunct="0">
              <a:lnSpc>
                <a:spcPct val="90000"/>
              </a:lnSpc>
              <a:spcBef>
                <a:spcPts val="1000"/>
              </a:spcBef>
              <a:spcAft>
                <a:spcPct val="0"/>
              </a:spcAft>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b="1" kern="1200">
                <a:solidFill>
                  <a:srgbClr val="000082"/>
                </a:solidFill>
                <a:latin typeface="Arial" panose="020B0604020202020204" pitchFamily="34" charset="0"/>
                <a:ea typeface="+mn-ea"/>
                <a:cs typeface="Arial" panose="020B0604020202020204" pitchFamily="34" charset="0"/>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b="1" kern="1200">
                <a:solidFill>
                  <a:srgbClr val="000082"/>
                </a:solidFill>
                <a:latin typeface="Arial" panose="020B0604020202020204" pitchFamily="34" charset="0"/>
                <a:ea typeface="+mn-ea"/>
                <a:cs typeface="Arial" panose="020B0604020202020204" pitchFamily="34" charset="0"/>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en-US"/>
              <a:t>Click to edit Master subtitle style</a:t>
            </a:r>
          </a:p>
        </p:txBody>
      </p:sp>
      <p:sp>
        <p:nvSpPr>
          <p:cNvPr id="13" name="Subtitle 2"/>
          <p:cNvSpPr txBox="1">
            <a:spLocks/>
          </p:cNvSpPr>
          <p:nvPr userDrawn="1"/>
        </p:nvSpPr>
        <p:spPr bwMode="auto">
          <a:xfrm>
            <a:off x="4594225" y="4154488"/>
            <a:ext cx="4556125" cy="233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rtl="0" eaLnBrk="0" fontAlgn="base" hangingPunct="0">
              <a:lnSpc>
                <a:spcPct val="90000"/>
              </a:lnSpc>
              <a:spcBef>
                <a:spcPts val="1000"/>
              </a:spcBef>
              <a:spcAft>
                <a:spcPct val="0"/>
              </a:spcAft>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b="1" kern="1200">
                <a:solidFill>
                  <a:srgbClr val="000082"/>
                </a:solidFill>
                <a:latin typeface="Arial" panose="020B0604020202020204" pitchFamily="34" charset="0"/>
                <a:ea typeface="+mn-ea"/>
                <a:cs typeface="Arial" panose="020B0604020202020204" pitchFamily="34" charset="0"/>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b="1" kern="1200">
                <a:solidFill>
                  <a:srgbClr val="000082"/>
                </a:solidFill>
                <a:latin typeface="Arial" panose="020B0604020202020204" pitchFamily="34" charset="0"/>
                <a:ea typeface="+mn-ea"/>
                <a:cs typeface="Arial" panose="020B0604020202020204" pitchFamily="34" charset="0"/>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en-US"/>
              <a:t>Click to edit Master subtitle style</a:t>
            </a:r>
          </a:p>
        </p:txBody>
      </p:sp>
      <p:sp>
        <p:nvSpPr>
          <p:cNvPr id="16" name="Content Placeholder 15"/>
          <p:cNvSpPr>
            <a:spLocks noGrp="1"/>
          </p:cNvSpPr>
          <p:nvPr>
            <p:ph sz="quarter" idx="17"/>
          </p:nvPr>
        </p:nvSpPr>
        <p:spPr>
          <a:xfrm>
            <a:off x="-3175" y="1146175"/>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1" name="Content Placeholder 15"/>
          <p:cNvSpPr>
            <a:spLocks noGrp="1"/>
          </p:cNvSpPr>
          <p:nvPr>
            <p:ph sz="quarter" idx="19"/>
          </p:nvPr>
        </p:nvSpPr>
        <p:spPr>
          <a:xfrm>
            <a:off x="4575176" y="1154113"/>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2" name="Content Placeholder 15"/>
          <p:cNvSpPr>
            <a:spLocks noGrp="1"/>
          </p:cNvSpPr>
          <p:nvPr>
            <p:ph sz="quarter" idx="20"/>
          </p:nvPr>
        </p:nvSpPr>
        <p:spPr>
          <a:xfrm>
            <a:off x="-9235" y="3808541"/>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7" name="Content Placeholder 15"/>
          <p:cNvSpPr>
            <a:spLocks noGrp="1"/>
          </p:cNvSpPr>
          <p:nvPr>
            <p:ph sz="quarter" idx="21"/>
          </p:nvPr>
        </p:nvSpPr>
        <p:spPr>
          <a:xfrm>
            <a:off x="4575176" y="3802063"/>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22" name="Subtitle 2"/>
          <p:cNvSpPr>
            <a:spLocks noGrp="1"/>
          </p:cNvSpPr>
          <p:nvPr>
            <p:ph type="subTitle" idx="1"/>
          </p:nvPr>
        </p:nvSpPr>
        <p:spPr>
          <a:xfrm>
            <a:off x="-12409" y="1447800"/>
            <a:ext cx="4575173" cy="2331910"/>
          </a:xfrm>
          <a:prstGeom prst="rect">
            <a:avLst/>
          </a:prstGeom>
        </p:spPr>
        <p:txBody>
          <a:bodyPr/>
          <a:lstStyle>
            <a:lvl1pPr marL="285750" indent="-285750" algn="l">
              <a:buFont typeface="Arial" panose="020B0604020202020204" pitchFamily="34" charset="0"/>
              <a:buChar char="•"/>
              <a:defRPr sz="1600" b="0">
                <a:solidFill>
                  <a:schemeClr val="tx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642271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Quad Slide">
    <p:spTree>
      <p:nvGrpSpPr>
        <p:cNvPr id="1" name=""/>
        <p:cNvGrpSpPr/>
        <p:nvPr/>
      </p:nvGrpSpPr>
      <p:grpSpPr>
        <a:xfrm>
          <a:off x="0" y="0"/>
          <a:ext cx="0" cy="0"/>
          <a:chOff x="0" y="0"/>
          <a:chExt cx="0" cy="0"/>
        </a:xfrm>
      </p:grpSpPr>
      <p:cxnSp>
        <p:nvCxnSpPr>
          <p:cNvPr id="7" name="Straight Connector 6"/>
          <p:cNvCxnSpPr/>
          <p:nvPr userDrawn="1"/>
        </p:nvCxnSpPr>
        <p:spPr>
          <a:xfrm flipV="1">
            <a:off x="4572000" y="1371600"/>
            <a:ext cx="0" cy="504825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flipH="1">
            <a:off x="73025" y="3794125"/>
            <a:ext cx="8991600"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ubtitle 2"/>
          <p:cNvSpPr txBox="1">
            <a:spLocks/>
          </p:cNvSpPr>
          <p:nvPr userDrawn="1"/>
        </p:nvSpPr>
        <p:spPr bwMode="auto">
          <a:xfrm>
            <a:off x="4581525" y="1454150"/>
            <a:ext cx="4562475" cy="233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rtl="0" eaLnBrk="0" fontAlgn="base" hangingPunct="0">
              <a:lnSpc>
                <a:spcPct val="90000"/>
              </a:lnSpc>
              <a:spcBef>
                <a:spcPts val="1000"/>
              </a:spcBef>
              <a:spcAft>
                <a:spcPct val="0"/>
              </a:spcAft>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b="1" kern="1200">
                <a:solidFill>
                  <a:srgbClr val="000082"/>
                </a:solidFill>
                <a:latin typeface="Arial" panose="020B0604020202020204" pitchFamily="34" charset="0"/>
                <a:ea typeface="+mn-ea"/>
                <a:cs typeface="Arial" panose="020B0604020202020204" pitchFamily="34" charset="0"/>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b="1" kern="1200">
                <a:solidFill>
                  <a:srgbClr val="000082"/>
                </a:solidFill>
                <a:latin typeface="Arial" panose="020B0604020202020204" pitchFamily="34" charset="0"/>
                <a:ea typeface="+mn-ea"/>
                <a:cs typeface="Arial" panose="020B0604020202020204" pitchFamily="34" charset="0"/>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en-US"/>
              <a:t>Click to edit Master subtitle style</a:t>
            </a:r>
          </a:p>
        </p:txBody>
      </p:sp>
      <p:sp>
        <p:nvSpPr>
          <p:cNvPr id="10" name="Subtitle 2"/>
          <p:cNvSpPr txBox="1">
            <a:spLocks/>
          </p:cNvSpPr>
          <p:nvPr userDrawn="1"/>
        </p:nvSpPr>
        <p:spPr bwMode="auto">
          <a:xfrm>
            <a:off x="22225" y="4117975"/>
            <a:ext cx="4540250" cy="233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rtl="0" eaLnBrk="0" fontAlgn="base" hangingPunct="0">
              <a:lnSpc>
                <a:spcPct val="90000"/>
              </a:lnSpc>
              <a:spcBef>
                <a:spcPts val="1000"/>
              </a:spcBef>
              <a:spcAft>
                <a:spcPct val="0"/>
              </a:spcAft>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b="1" kern="1200">
                <a:solidFill>
                  <a:srgbClr val="000082"/>
                </a:solidFill>
                <a:latin typeface="Arial" panose="020B0604020202020204" pitchFamily="34" charset="0"/>
                <a:ea typeface="+mn-ea"/>
                <a:cs typeface="Arial" panose="020B0604020202020204" pitchFamily="34" charset="0"/>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b="1" kern="1200">
                <a:solidFill>
                  <a:srgbClr val="000082"/>
                </a:solidFill>
                <a:latin typeface="Arial" panose="020B0604020202020204" pitchFamily="34" charset="0"/>
                <a:ea typeface="+mn-ea"/>
                <a:cs typeface="Arial" panose="020B0604020202020204" pitchFamily="34" charset="0"/>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en-US"/>
              <a:t>Click to edit Master subtitle style</a:t>
            </a:r>
          </a:p>
        </p:txBody>
      </p:sp>
      <p:sp>
        <p:nvSpPr>
          <p:cNvPr id="13" name="Subtitle 2"/>
          <p:cNvSpPr txBox="1">
            <a:spLocks/>
          </p:cNvSpPr>
          <p:nvPr userDrawn="1"/>
        </p:nvSpPr>
        <p:spPr bwMode="auto">
          <a:xfrm>
            <a:off x="4594225" y="4154488"/>
            <a:ext cx="4556125" cy="233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rtl="0" eaLnBrk="0" fontAlgn="base" hangingPunct="0">
              <a:lnSpc>
                <a:spcPct val="90000"/>
              </a:lnSpc>
              <a:spcBef>
                <a:spcPts val="1000"/>
              </a:spcBef>
              <a:spcAft>
                <a:spcPct val="0"/>
              </a:spcAft>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b="1" kern="1200">
                <a:solidFill>
                  <a:srgbClr val="000082"/>
                </a:solidFill>
                <a:latin typeface="Arial" panose="020B0604020202020204" pitchFamily="34" charset="0"/>
                <a:ea typeface="+mn-ea"/>
                <a:cs typeface="Arial" panose="020B0604020202020204" pitchFamily="34" charset="0"/>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b="1" kern="1200">
                <a:solidFill>
                  <a:srgbClr val="000082"/>
                </a:solidFill>
                <a:latin typeface="Arial" panose="020B0604020202020204" pitchFamily="34" charset="0"/>
                <a:ea typeface="+mn-ea"/>
                <a:cs typeface="Arial" panose="020B0604020202020204" pitchFamily="34" charset="0"/>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en-US"/>
              <a:t>Click to edit Master subtitle style</a:t>
            </a:r>
          </a:p>
        </p:txBody>
      </p:sp>
      <p:sp>
        <p:nvSpPr>
          <p:cNvPr id="14" name="TextBox 25"/>
          <p:cNvSpPr txBox="1">
            <a:spLocks noChangeArrowheads="1"/>
          </p:cNvSpPr>
          <p:nvPr userDrawn="1"/>
        </p:nvSpPr>
        <p:spPr bwMode="auto">
          <a:xfrm>
            <a:off x="9525" y="0"/>
            <a:ext cx="9144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1400" b="1">
                <a:solidFill>
                  <a:srgbClr val="000082"/>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9pPr>
          </a:lstStyle>
          <a:p>
            <a:pPr algn="ctr" eaLnBrk="1" hangingPunct="1">
              <a:lnSpc>
                <a:spcPct val="100000"/>
              </a:lnSpc>
              <a:spcBef>
                <a:spcPct val="0"/>
              </a:spcBef>
              <a:buFontTx/>
              <a:buNone/>
              <a:defRPr/>
            </a:pPr>
            <a:r>
              <a:rPr lang="en-US" altLang="en-US" sz="1200">
                <a:solidFill>
                  <a:srgbClr val="009900"/>
                </a:solidFill>
              </a:rPr>
              <a:t>UNCLASSIFIED//FOUO</a:t>
            </a:r>
          </a:p>
        </p:txBody>
      </p:sp>
      <p:sp>
        <p:nvSpPr>
          <p:cNvPr id="16" name="Content Placeholder 15"/>
          <p:cNvSpPr>
            <a:spLocks noGrp="1"/>
          </p:cNvSpPr>
          <p:nvPr>
            <p:ph sz="quarter" idx="17"/>
          </p:nvPr>
        </p:nvSpPr>
        <p:spPr>
          <a:xfrm>
            <a:off x="-3175" y="1146175"/>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1" name="Content Placeholder 15"/>
          <p:cNvSpPr>
            <a:spLocks noGrp="1"/>
          </p:cNvSpPr>
          <p:nvPr>
            <p:ph sz="quarter" idx="19"/>
          </p:nvPr>
        </p:nvSpPr>
        <p:spPr>
          <a:xfrm>
            <a:off x="4575176" y="1154113"/>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2" name="Content Placeholder 15"/>
          <p:cNvSpPr>
            <a:spLocks noGrp="1"/>
          </p:cNvSpPr>
          <p:nvPr>
            <p:ph sz="quarter" idx="20"/>
          </p:nvPr>
        </p:nvSpPr>
        <p:spPr>
          <a:xfrm>
            <a:off x="-9235" y="3808541"/>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7" name="Content Placeholder 15"/>
          <p:cNvSpPr>
            <a:spLocks noGrp="1"/>
          </p:cNvSpPr>
          <p:nvPr>
            <p:ph sz="quarter" idx="21"/>
          </p:nvPr>
        </p:nvSpPr>
        <p:spPr>
          <a:xfrm>
            <a:off x="4575176" y="3802063"/>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22" name="Subtitle 2"/>
          <p:cNvSpPr>
            <a:spLocks noGrp="1"/>
          </p:cNvSpPr>
          <p:nvPr>
            <p:ph type="subTitle" idx="1"/>
          </p:nvPr>
        </p:nvSpPr>
        <p:spPr>
          <a:xfrm>
            <a:off x="-12409" y="1447800"/>
            <a:ext cx="4575173" cy="2331910"/>
          </a:xfrm>
          <a:prstGeom prst="rect">
            <a:avLst/>
          </a:prstGeom>
        </p:spPr>
        <p:txBody>
          <a:bodyPr/>
          <a:lstStyle>
            <a:lvl1pPr marL="285750" indent="-285750" algn="l">
              <a:buFont typeface="Arial" panose="020B0604020202020204" pitchFamily="34" charset="0"/>
              <a:buChar char="•"/>
              <a:defRPr sz="1600" b="0">
                <a:solidFill>
                  <a:schemeClr val="tx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95720866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6"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theme" Target="../theme/theme2.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A5D2A1E-3871-40FE-9974-D1ACAE4AF92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5724" r:id="rId1"/>
  </p:sldLayoutIdLst>
  <p:hf sldNum="0" hdr="0" ftr="0" dt="0"/>
  <p:txStyles>
    <p:titleStyle>
      <a:lvl1pPr algn="ctr" rtl="0" eaLnBrk="0" fontAlgn="base" hangingPunct="0">
        <a:spcBef>
          <a:spcPct val="0"/>
        </a:spcBef>
        <a:spcAft>
          <a:spcPct val="0"/>
        </a:spcAft>
        <a:defRPr sz="3200" b="1"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b="1">
          <a:solidFill>
            <a:schemeClr val="tx1"/>
          </a:solidFill>
          <a:latin typeface="Arial" charset="0"/>
          <a:cs typeface="Arial" charset="0"/>
        </a:defRPr>
      </a:lvl2pPr>
      <a:lvl3pPr algn="ctr" rtl="0" eaLnBrk="0" fontAlgn="base" hangingPunct="0">
        <a:spcBef>
          <a:spcPct val="0"/>
        </a:spcBef>
        <a:spcAft>
          <a:spcPct val="0"/>
        </a:spcAft>
        <a:defRPr sz="3200" b="1">
          <a:solidFill>
            <a:schemeClr val="tx1"/>
          </a:solidFill>
          <a:latin typeface="Arial" charset="0"/>
          <a:cs typeface="Arial" charset="0"/>
        </a:defRPr>
      </a:lvl3pPr>
      <a:lvl4pPr algn="ctr" rtl="0" eaLnBrk="0" fontAlgn="base" hangingPunct="0">
        <a:spcBef>
          <a:spcPct val="0"/>
        </a:spcBef>
        <a:spcAft>
          <a:spcPct val="0"/>
        </a:spcAft>
        <a:defRPr sz="3200" b="1">
          <a:solidFill>
            <a:schemeClr val="tx1"/>
          </a:solidFill>
          <a:latin typeface="Arial" charset="0"/>
          <a:cs typeface="Arial" charset="0"/>
        </a:defRPr>
      </a:lvl4pPr>
      <a:lvl5pPr algn="ctr" rtl="0" eaLnBrk="0" fontAlgn="base" hangingPunct="0">
        <a:spcBef>
          <a:spcPct val="0"/>
        </a:spcBef>
        <a:spcAft>
          <a:spcPct val="0"/>
        </a:spcAft>
        <a:defRPr sz="3200" b="1">
          <a:solidFill>
            <a:schemeClr val="tx1"/>
          </a:solidFill>
          <a:latin typeface="Arial" charset="0"/>
          <a:cs typeface="Arial" charset="0"/>
        </a:defRPr>
      </a:lvl5pPr>
      <a:lvl6pPr marL="457200" algn="ctr" rtl="0" fontAlgn="base">
        <a:spcBef>
          <a:spcPct val="0"/>
        </a:spcBef>
        <a:spcAft>
          <a:spcPct val="0"/>
        </a:spcAft>
        <a:defRPr sz="3200" b="1">
          <a:solidFill>
            <a:schemeClr val="tx1"/>
          </a:solidFill>
          <a:latin typeface="Arial" charset="0"/>
          <a:cs typeface="Arial" charset="0"/>
        </a:defRPr>
      </a:lvl6pPr>
      <a:lvl7pPr marL="914400" algn="ctr" rtl="0" fontAlgn="base">
        <a:spcBef>
          <a:spcPct val="0"/>
        </a:spcBef>
        <a:spcAft>
          <a:spcPct val="0"/>
        </a:spcAft>
        <a:defRPr sz="3200" b="1">
          <a:solidFill>
            <a:schemeClr val="tx1"/>
          </a:solidFill>
          <a:latin typeface="Arial" charset="0"/>
          <a:cs typeface="Arial" charset="0"/>
        </a:defRPr>
      </a:lvl7pPr>
      <a:lvl8pPr marL="1371600" algn="ctr" rtl="0" fontAlgn="base">
        <a:spcBef>
          <a:spcPct val="0"/>
        </a:spcBef>
        <a:spcAft>
          <a:spcPct val="0"/>
        </a:spcAft>
        <a:defRPr sz="3200" b="1">
          <a:solidFill>
            <a:schemeClr val="tx1"/>
          </a:solidFill>
          <a:latin typeface="Arial" charset="0"/>
          <a:cs typeface="Arial" charset="0"/>
        </a:defRPr>
      </a:lvl8pPr>
      <a:lvl9pPr marL="1828800" algn="ctr" rtl="0" fontAlgn="base">
        <a:spcBef>
          <a:spcPct val="0"/>
        </a:spcBef>
        <a:spcAft>
          <a:spcPct val="0"/>
        </a:spcAft>
        <a:defRPr sz="3200" b="1">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4"/>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36513"/>
            <a:ext cx="1082675" cy="96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63"/>
          <p:cNvSpPr>
            <a:spLocks noChangeArrowheads="1"/>
          </p:cNvSpPr>
          <p:nvPr userDrawn="1"/>
        </p:nvSpPr>
        <p:spPr bwMode="auto">
          <a:xfrm>
            <a:off x="0" y="1016000"/>
            <a:ext cx="9144000" cy="65088"/>
          </a:xfrm>
          <a:prstGeom prst="rect">
            <a:avLst/>
          </a:prstGeom>
          <a:solidFill>
            <a:srgbClr val="000066"/>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sp>
        <p:nvSpPr>
          <p:cNvPr id="2052" name="Rectangle 64"/>
          <p:cNvSpPr>
            <a:spLocks noChangeArrowheads="1"/>
          </p:cNvSpPr>
          <p:nvPr userDrawn="1"/>
        </p:nvSpPr>
        <p:spPr bwMode="auto">
          <a:xfrm>
            <a:off x="0" y="1106488"/>
            <a:ext cx="9144000" cy="63500"/>
          </a:xfrm>
          <a:prstGeom prst="rect">
            <a:avLst/>
          </a:prstGeom>
          <a:gradFill rotWithShape="1">
            <a:gsLst>
              <a:gs pos="0">
                <a:srgbClr val="765E00"/>
              </a:gs>
              <a:gs pos="50000">
                <a:srgbClr val="FFCC00"/>
              </a:gs>
              <a:gs pos="100000">
                <a:srgbClr val="765E00"/>
              </a:gs>
            </a:gsLst>
            <a:lin ang="2700000" scaled="1"/>
          </a:gradFill>
          <a:ln>
            <a:noFill/>
          </a:ln>
          <a:extLst>
            <a:ext uri="{91240B29-F687-4F45-9708-019B960494DF}">
              <a14:hiddenLine xmlns:a14="http://schemas.microsoft.com/office/drawing/2010/main" w="19050" algn="ctr">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sp>
        <p:nvSpPr>
          <p:cNvPr id="28" name="Text Box 29"/>
          <p:cNvSpPr txBox="1">
            <a:spLocks noChangeArrowheads="1"/>
          </p:cNvSpPr>
          <p:nvPr userDrawn="1"/>
        </p:nvSpPr>
        <p:spPr bwMode="blackWhite">
          <a:xfrm>
            <a:off x="8788400" y="6619875"/>
            <a:ext cx="341313" cy="2159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80000"/>
              </a:lnSpc>
              <a:spcBef>
                <a:spcPct val="50000"/>
              </a:spcBef>
              <a:defRPr/>
            </a:pPr>
            <a:fld id="{97651553-C001-41D3-B4DA-C66A9D4FC511}" type="slidenum">
              <a:rPr lang="en-US" altLang="en-US" sz="1000" b="1" smtClean="0">
                <a:solidFill>
                  <a:srgbClr val="110189"/>
                </a:solidFill>
                <a:latin typeface="Calibri" panose="020F0502020204030204" pitchFamily="34" charset="0"/>
              </a:rPr>
              <a:pPr algn="ctr" eaLnBrk="1" hangingPunct="1">
                <a:lnSpc>
                  <a:spcPct val="80000"/>
                </a:lnSpc>
                <a:spcBef>
                  <a:spcPct val="50000"/>
                </a:spcBef>
                <a:defRPr/>
              </a:pPr>
              <a:t>‹#›</a:t>
            </a:fld>
            <a:endParaRPr lang="en-US" altLang="en-US" sz="1000" b="1">
              <a:solidFill>
                <a:srgbClr val="110189"/>
              </a:solidFill>
              <a:latin typeface="Calibri" panose="020F0502020204030204" pitchFamily="34" charset="0"/>
            </a:endParaRPr>
          </a:p>
        </p:txBody>
      </p:sp>
      <p:sp>
        <p:nvSpPr>
          <p:cNvPr id="2054" name="Rectangle 62"/>
          <p:cNvSpPr>
            <a:spLocks noChangeArrowheads="1"/>
          </p:cNvSpPr>
          <p:nvPr userDrawn="1"/>
        </p:nvSpPr>
        <p:spPr bwMode="auto">
          <a:xfrm>
            <a:off x="0" y="6689725"/>
            <a:ext cx="8839200" cy="79375"/>
          </a:xfrm>
          <a:prstGeom prst="rect">
            <a:avLst/>
          </a:prstGeom>
          <a:solidFill>
            <a:srgbClr val="000066"/>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sp>
        <p:nvSpPr>
          <p:cNvPr id="2055" name="Rectangle 61"/>
          <p:cNvSpPr>
            <a:spLocks noChangeArrowheads="1"/>
          </p:cNvSpPr>
          <p:nvPr userDrawn="1"/>
        </p:nvSpPr>
        <p:spPr bwMode="auto">
          <a:xfrm>
            <a:off x="0" y="6788150"/>
            <a:ext cx="9144000" cy="63500"/>
          </a:xfrm>
          <a:prstGeom prst="rect">
            <a:avLst/>
          </a:prstGeom>
          <a:gradFill rotWithShape="1">
            <a:gsLst>
              <a:gs pos="0">
                <a:srgbClr val="765E00"/>
              </a:gs>
              <a:gs pos="50000">
                <a:srgbClr val="FFCC00"/>
              </a:gs>
              <a:gs pos="100000">
                <a:srgbClr val="765E00"/>
              </a:gs>
            </a:gsLst>
            <a:lin ang="2700000" scaled="1"/>
          </a:gra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sp>
        <p:nvSpPr>
          <p:cNvPr id="31" name="Text Box 51"/>
          <p:cNvSpPr txBox="1">
            <a:spLocks noChangeArrowheads="1"/>
          </p:cNvSpPr>
          <p:nvPr userDrawn="1"/>
        </p:nvSpPr>
        <p:spPr bwMode="auto">
          <a:xfrm>
            <a:off x="152400" y="6569075"/>
            <a:ext cx="2533650" cy="200025"/>
          </a:xfrm>
          <a:prstGeom prst="rect">
            <a:avLst/>
          </a:prstGeom>
          <a:solidFill>
            <a:schemeClr val="bg1"/>
          </a:solidFill>
          <a:ln w="57150">
            <a:noFill/>
            <a:miter lim="800000"/>
            <a:headEnd/>
            <a:tailEnd/>
          </a:ln>
          <a:effectLst/>
        </p:spPr>
        <p:txBody>
          <a:bodyPr tIns="0" bIns="0" anchor="ctr" anchorCtr="1">
            <a:spAutoFit/>
          </a:bodyPr>
          <a:lstStyle/>
          <a:p>
            <a:pPr algn="ctr">
              <a:defRPr/>
            </a:pPr>
            <a:r>
              <a:rPr lang="en-US" sz="1300" b="1" i="1">
                <a:solidFill>
                  <a:srgbClr val="000066"/>
                </a:solidFill>
                <a:effectLst>
                  <a:outerShdw blurRad="38100" dist="38100" dir="2700000" algn="tl">
                    <a:srgbClr val="C0C0C0"/>
                  </a:outerShdw>
                </a:effectLst>
              </a:rPr>
              <a:t>Military Sealift Command</a:t>
            </a:r>
          </a:p>
        </p:txBody>
      </p:sp>
      <p:sp>
        <p:nvSpPr>
          <p:cNvPr id="2057" name="Title Placeholder 33"/>
          <p:cNvSpPr>
            <a:spLocks noGrp="1"/>
          </p:cNvSpPr>
          <p:nvPr>
            <p:ph type="title"/>
          </p:nvPr>
        </p:nvSpPr>
        <p:spPr bwMode="auto">
          <a:xfrm>
            <a:off x="0" y="0"/>
            <a:ext cx="9129713"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8" name="Text Placeholder 34"/>
          <p:cNvSpPr>
            <a:spLocks noGrp="1"/>
          </p:cNvSpPr>
          <p:nvPr>
            <p:ph type="body" idx="1"/>
          </p:nvPr>
        </p:nvSpPr>
        <p:spPr bwMode="auto">
          <a:xfrm>
            <a:off x="0" y="1195388"/>
            <a:ext cx="9129713" cy="519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11" name="Text Box 51"/>
          <p:cNvSpPr txBox="1">
            <a:spLocks noChangeArrowheads="1"/>
          </p:cNvSpPr>
          <p:nvPr userDrawn="1"/>
        </p:nvSpPr>
        <p:spPr bwMode="auto">
          <a:xfrm>
            <a:off x="6305550" y="6572250"/>
            <a:ext cx="1714500" cy="200025"/>
          </a:xfrm>
          <a:prstGeom prst="rect">
            <a:avLst/>
          </a:prstGeom>
          <a:solidFill>
            <a:schemeClr val="bg1"/>
          </a:solidFill>
          <a:ln w="57150">
            <a:noFill/>
            <a:miter lim="800000"/>
            <a:headEnd/>
            <a:tailEnd/>
          </a:ln>
          <a:effectLst/>
        </p:spPr>
        <p:txBody>
          <a:bodyPr tIns="0" bIns="0" anchor="ctr" anchorCtr="1">
            <a:spAutoFit/>
          </a:bodyPr>
          <a:lstStyle/>
          <a:p>
            <a:pPr algn="ctr">
              <a:defRPr/>
            </a:pPr>
            <a:r>
              <a:rPr lang="en-US" sz="1300" b="1" i="1">
                <a:solidFill>
                  <a:srgbClr val="000066"/>
                </a:solidFill>
                <a:effectLst>
                  <a:outerShdw blurRad="38100" dist="38100" dir="2700000" algn="tl">
                    <a:srgbClr val="C0C0C0"/>
                  </a:outerShdw>
                </a:effectLst>
              </a:rPr>
              <a:t>United We Sail</a:t>
            </a:r>
          </a:p>
        </p:txBody>
      </p:sp>
      <p:sp>
        <p:nvSpPr>
          <p:cNvPr id="13" name="TextBox 15"/>
          <p:cNvSpPr txBox="1">
            <a:spLocks noChangeArrowheads="1"/>
          </p:cNvSpPr>
          <p:nvPr userDrawn="1"/>
        </p:nvSpPr>
        <p:spPr bwMode="auto">
          <a:xfrm>
            <a:off x="0" y="6419850"/>
            <a:ext cx="9144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1400" b="1">
                <a:solidFill>
                  <a:srgbClr val="000082"/>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9pPr>
          </a:lstStyle>
          <a:p>
            <a:pPr algn="ctr">
              <a:lnSpc>
                <a:spcPct val="100000"/>
              </a:lnSpc>
              <a:spcBef>
                <a:spcPct val="0"/>
              </a:spcBef>
              <a:buFontTx/>
              <a:buNone/>
              <a:defRPr/>
            </a:pPr>
            <a:r>
              <a:rPr lang="en-US" altLang="en-US" sz="1200">
                <a:solidFill>
                  <a:srgbClr val="009900"/>
                </a:solidFill>
              </a:rPr>
              <a:t>UNCLASSIFIED//FOUO</a:t>
            </a:r>
          </a:p>
        </p:txBody>
      </p:sp>
      <p:sp>
        <p:nvSpPr>
          <p:cNvPr id="14" name="TextBox 138"/>
          <p:cNvSpPr txBox="1">
            <a:spLocks noChangeArrowheads="1"/>
          </p:cNvSpPr>
          <p:nvPr userDrawn="1"/>
        </p:nvSpPr>
        <p:spPr bwMode="auto">
          <a:xfrm>
            <a:off x="7321550" y="6172200"/>
            <a:ext cx="18319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1400" b="1">
                <a:solidFill>
                  <a:srgbClr val="000082"/>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9pPr>
          </a:lstStyle>
          <a:p>
            <a:pPr algn="r">
              <a:lnSpc>
                <a:spcPct val="100000"/>
              </a:lnSpc>
              <a:spcBef>
                <a:spcPct val="0"/>
              </a:spcBef>
              <a:buFontTx/>
              <a:buNone/>
              <a:defRPr/>
            </a:pPr>
            <a:r>
              <a:rPr lang="en-US" altLang="en-US" sz="1000" b="0">
                <a:solidFill>
                  <a:srgbClr val="000000"/>
                </a:solidFill>
              </a:rPr>
              <a:t>As of ####Q/####Z DDMMM</a:t>
            </a:r>
          </a:p>
          <a:p>
            <a:pPr algn="r">
              <a:lnSpc>
                <a:spcPct val="100000"/>
              </a:lnSpc>
              <a:spcBef>
                <a:spcPct val="0"/>
              </a:spcBef>
              <a:buFontTx/>
              <a:buNone/>
              <a:defRPr/>
            </a:pPr>
            <a:r>
              <a:rPr lang="en-US" altLang="en-US" sz="1000" b="0">
                <a:solidFill>
                  <a:srgbClr val="000000"/>
                </a:solidFill>
              </a:rPr>
              <a:t>OPR: </a:t>
            </a:r>
            <a:r>
              <a:rPr lang="en-US" altLang="en-US" sz="1000" b="0" err="1">
                <a:solidFill>
                  <a:srgbClr val="000000"/>
                </a:solidFill>
              </a:rPr>
              <a:t>NCode</a:t>
            </a:r>
            <a:endParaRPr lang="en-US" altLang="en-US" sz="1000" b="0">
              <a:solidFill>
                <a:srgbClr val="000000"/>
              </a:solidFill>
            </a:endParaRPr>
          </a:p>
        </p:txBody>
      </p:sp>
    </p:spTree>
  </p:cSld>
  <p:clrMap bg1="lt1" tx1="dk1" bg2="lt2" tx2="dk2" accent1="accent1" accent2="accent2" accent3="accent3" accent4="accent4" accent5="accent5" accent6="accent6" hlink="hlink" folHlink="folHlink"/>
  <p:sldLayoutIdLst>
    <p:sldLayoutId id="2147485725" r:id="rId1"/>
    <p:sldLayoutId id="2147485720" r:id="rId2"/>
    <p:sldLayoutId id="2147485721" r:id="rId3"/>
    <p:sldLayoutId id="2147485726" r:id="rId4"/>
    <p:sldLayoutId id="2147485722" r:id="rId5"/>
    <p:sldLayoutId id="2147485723" r:id="rId6"/>
    <p:sldLayoutId id="2147485728" r:id="rId7"/>
    <p:sldLayoutId id="2147485729" r:id="rId8"/>
    <p:sldLayoutId id="2147485730" r:id="rId9"/>
    <p:sldLayoutId id="2147485731" r:id="rId10"/>
    <p:sldLayoutId id="2147485734" r:id="rId11"/>
    <p:sldLayoutId id="2147485743" r:id="rId12"/>
    <p:sldLayoutId id="2147485744" r:id="rId13"/>
    <p:sldLayoutId id="2147485745" r:id="rId14"/>
  </p:sldLayoutIdLst>
  <p:hf sldNum="0" hdr="0" ftr="0" dt="0"/>
  <p:txStyles>
    <p:titleStyle>
      <a:lvl1pPr algn="ctr" rtl="0" eaLnBrk="0" fontAlgn="base" hangingPunct="0">
        <a:lnSpc>
          <a:spcPct val="90000"/>
        </a:lnSpc>
        <a:spcBef>
          <a:spcPct val="0"/>
        </a:spcBef>
        <a:spcAft>
          <a:spcPct val="0"/>
        </a:spcAft>
        <a:defRPr sz="2800" b="1"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lnSpc>
          <a:spcPct val="90000"/>
        </a:lnSpc>
        <a:spcBef>
          <a:spcPct val="0"/>
        </a:spcBef>
        <a:spcAft>
          <a:spcPct val="0"/>
        </a:spcAft>
        <a:defRPr sz="2800" b="1">
          <a:solidFill>
            <a:schemeClr val="tx1"/>
          </a:solidFill>
          <a:latin typeface="Arial" charset="0"/>
          <a:cs typeface="Arial" charset="0"/>
        </a:defRPr>
      </a:lvl2pPr>
      <a:lvl3pPr algn="ctr" rtl="0" eaLnBrk="0" fontAlgn="base" hangingPunct="0">
        <a:lnSpc>
          <a:spcPct val="90000"/>
        </a:lnSpc>
        <a:spcBef>
          <a:spcPct val="0"/>
        </a:spcBef>
        <a:spcAft>
          <a:spcPct val="0"/>
        </a:spcAft>
        <a:defRPr sz="2800" b="1">
          <a:solidFill>
            <a:schemeClr val="tx1"/>
          </a:solidFill>
          <a:latin typeface="Arial" charset="0"/>
          <a:cs typeface="Arial" charset="0"/>
        </a:defRPr>
      </a:lvl3pPr>
      <a:lvl4pPr algn="ctr" rtl="0" eaLnBrk="0" fontAlgn="base" hangingPunct="0">
        <a:lnSpc>
          <a:spcPct val="90000"/>
        </a:lnSpc>
        <a:spcBef>
          <a:spcPct val="0"/>
        </a:spcBef>
        <a:spcAft>
          <a:spcPct val="0"/>
        </a:spcAft>
        <a:defRPr sz="2800" b="1">
          <a:solidFill>
            <a:schemeClr val="tx1"/>
          </a:solidFill>
          <a:latin typeface="Arial" charset="0"/>
          <a:cs typeface="Arial" charset="0"/>
        </a:defRPr>
      </a:lvl4pPr>
      <a:lvl5pPr algn="ctr" rtl="0" eaLnBrk="0" fontAlgn="base" hangingPunct="0">
        <a:lnSpc>
          <a:spcPct val="90000"/>
        </a:lnSpc>
        <a:spcBef>
          <a:spcPct val="0"/>
        </a:spcBef>
        <a:spcAft>
          <a:spcPct val="0"/>
        </a:spcAft>
        <a:defRPr sz="2800" b="1">
          <a:solidFill>
            <a:schemeClr val="tx1"/>
          </a:solidFill>
          <a:latin typeface="Arial" charset="0"/>
          <a:cs typeface="Arial" charset="0"/>
        </a:defRPr>
      </a:lvl5pPr>
      <a:lvl6pPr marL="457200" algn="ctr" rtl="0" fontAlgn="base">
        <a:lnSpc>
          <a:spcPct val="90000"/>
        </a:lnSpc>
        <a:spcBef>
          <a:spcPct val="0"/>
        </a:spcBef>
        <a:spcAft>
          <a:spcPct val="0"/>
        </a:spcAft>
        <a:defRPr sz="2800" b="1">
          <a:solidFill>
            <a:schemeClr val="tx1"/>
          </a:solidFill>
          <a:latin typeface="Arial" charset="0"/>
          <a:cs typeface="Arial" charset="0"/>
        </a:defRPr>
      </a:lvl6pPr>
      <a:lvl7pPr marL="914400" algn="ctr" rtl="0" fontAlgn="base">
        <a:lnSpc>
          <a:spcPct val="90000"/>
        </a:lnSpc>
        <a:spcBef>
          <a:spcPct val="0"/>
        </a:spcBef>
        <a:spcAft>
          <a:spcPct val="0"/>
        </a:spcAft>
        <a:defRPr sz="2800" b="1">
          <a:solidFill>
            <a:schemeClr val="tx1"/>
          </a:solidFill>
          <a:latin typeface="Arial" charset="0"/>
          <a:cs typeface="Arial" charset="0"/>
        </a:defRPr>
      </a:lvl7pPr>
      <a:lvl8pPr marL="1371600" algn="ctr" rtl="0" fontAlgn="base">
        <a:lnSpc>
          <a:spcPct val="90000"/>
        </a:lnSpc>
        <a:spcBef>
          <a:spcPct val="0"/>
        </a:spcBef>
        <a:spcAft>
          <a:spcPct val="0"/>
        </a:spcAft>
        <a:defRPr sz="2800" b="1">
          <a:solidFill>
            <a:schemeClr val="tx1"/>
          </a:solidFill>
          <a:latin typeface="Arial" charset="0"/>
          <a:cs typeface="Arial" charset="0"/>
        </a:defRPr>
      </a:lvl8pPr>
      <a:lvl9pPr marL="1828800" algn="ctr" rtl="0" fontAlgn="base">
        <a:lnSpc>
          <a:spcPct val="90000"/>
        </a:lnSpc>
        <a:spcBef>
          <a:spcPct val="0"/>
        </a:spcBef>
        <a:spcAft>
          <a:spcPct val="0"/>
        </a:spcAft>
        <a:defRPr sz="2800" b="1">
          <a:solidFill>
            <a:schemeClr val="tx1"/>
          </a:solidFill>
          <a:latin typeface="Arial" charset="0"/>
          <a:cs typeface="Arial"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b="1" kern="1200">
          <a:solidFill>
            <a:srgbClr val="000082"/>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1600" b="1" kern="1200">
          <a:solidFill>
            <a:srgbClr val="000082"/>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400" b="1" kern="1200">
          <a:solidFill>
            <a:srgbClr val="000082"/>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b="1" kern="1200">
          <a:solidFill>
            <a:srgbClr val="000082"/>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b="1" kern="1200">
          <a:solidFill>
            <a:srgbClr val="00008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5" name="Picture 2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 y="52621"/>
            <a:ext cx="844061" cy="963214"/>
          </a:xfrm>
          <a:prstGeom prst="rect">
            <a:avLst/>
          </a:prstGeom>
        </p:spPr>
      </p:pic>
      <p:sp>
        <p:nvSpPr>
          <p:cNvPr id="26" name="Rectangle 63"/>
          <p:cNvSpPr>
            <a:spLocks noChangeArrowheads="1"/>
          </p:cNvSpPr>
          <p:nvPr/>
        </p:nvSpPr>
        <p:spPr bwMode="auto">
          <a:xfrm>
            <a:off x="0" y="1015836"/>
            <a:ext cx="9144000" cy="65057"/>
          </a:xfrm>
          <a:prstGeom prst="rect">
            <a:avLst/>
          </a:prstGeom>
          <a:solidFill>
            <a:srgbClr val="000066"/>
          </a:solidFill>
          <a:ln w="19050">
            <a:noFill/>
            <a:miter lim="800000"/>
            <a:headEnd/>
            <a:tailEnd/>
          </a:ln>
          <a:effectLst/>
        </p:spPr>
        <p:txBody>
          <a:bodyPr wrap="none" anchor="ctr"/>
          <a:lstStyle/>
          <a:p>
            <a:pPr algn="ctr" eaLnBrk="0" hangingPunct="0">
              <a:defRPr/>
            </a:pPr>
            <a:endParaRPr lang="en-US" sz="1350" b="1" i="1">
              <a:solidFill>
                <a:srgbClr val="000000"/>
              </a:solidFill>
              <a:cs typeface="Times New Roman" pitchFamily="18" charset="0"/>
            </a:endParaRPr>
          </a:p>
        </p:txBody>
      </p:sp>
      <p:sp>
        <p:nvSpPr>
          <p:cNvPr id="27" name="Rectangle 64"/>
          <p:cNvSpPr>
            <a:spLocks noChangeArrowheads="1"/>
          </p:cNvSpPr>
          <p:nvPr/>
        </p:nvSpPr>
        <p:spPr bwMode="auto">
          <a:xfrm>
            <a:off x="0" y="1107000"/>
            <a:ext cx="9144000" cy="62975"/>
          </a:xfrm>
          <a:prstGeom prst="rect">
            <a:avLst/>
          </a:prstGeom>
          <a:gradFill rotWithShape="1">
            <a:gsLst>
              <a:gs pos="0">
                <a:srgbClr val="FFCC00">
                  <a:gamma/>
                  <a:shade val="46275"/>
                  <a:invGamma/>
                </a:srgbClr>
              </a:gs>
              <a:gs pos="50000">
                <a:srgbClr val="FFCC00"/>
              </a:gs>
              <a:gs pos="100000">
                <a:srgbClr val="FFCC00">
                  <a:gamma/>
                  <a:shade val="46275"/>
                  <a:invGamma/>
                </a:srgbClr>
              </a:gs>
            </a:gsLst>
            <a:lin ang="2700000" scaled="1"/>
          </a:gradFill>
          <a:ln w="19050" algn="ctr">
            <a:noFill/>
            <a:miter lim="800000"/>
            <a:headEnd/>
            <a:tailEnd/>
          </a:ln>
          <a:effectLst/>
        </p:spPr>
        <p:txBody>
          <a:bodyPr wrap="none" anchor="ctr"/>
          <a:lstStyle/>
          <a:p>
            <a:pPr algn="ctr" eaLnBrk="0" hangingPunct="0">
              <a:defRPr/>
            </a:pPr>
            <a:endParaRPr lang="en-US" sz="1350" b="1" i="1">
              <a:solidFill>
                <a:srgbClr val="000000"/>
              </a:solidFill>
              <a:cs typeface="Times New Roman" pitchFamily="18" charset="0"/>
            </a:endParaRPr>
          </a:p>
        </p:txBody>
      </p:sp>
      <p:sp>
        <p:nvSpPr>
          <p:cNvPr id="28" name="Text Box 29"/>
          <p:cNvSpPr txBox="1">
            <a:spLocks noChangeArrowheads="1"/>
          </p:cNvSpPr>
          <p:nvPr/>
        </p:nvSpPr>
        <p:spPr bwMode="blackWhite">
          <a:xfrm>
            <a:off x="8809015" y="6619875"/>
            <a:ext cx="300083" cy="184666"/>
          </a:xfrm>
          <a:prstGeom prst="rect">
            <a:avLst/>
          </a:prstGeom>
          <a:noFill/>
          <a:ln w="9525">
            <a:noFill/>
            <a:miter lim="800000"/>
            <a:headEnd/>
            <a:tailEnd/>
          </a:ln>
          <a:effectLst/>
        </p:spPr>
        <p:txBody>
          <a:bodyPr wrap="none">
            <a:spAutoFit/>
          </a:bodyPr>
          <a:lstStyle/>
          <a:p>
            <a:pPr algn="ctr" fontAlgn="auto">
              <a:lnSpc>
                <a:spcPct val="80000"/>
              </a:lnSpc>
              <a:spcBef>
                <a:spcPct val="50000"/>
              </a:spcBef>
              <a:spcAft>
                <a:spcPts val="0"/>
              </a:spcAft>
              <a:defRPr/>
            </a:pPr>
            <a:fld id="{0AFB21A6-1D40-4096-A133-8847AE6BD6F8}" type="slidenum">
              <a:rPr lang="en-US" sz="750" b="1">
                <a:solidFill>
                  <a:srgbClr val="110189"/>
                </a:solidFill>
                <a:latin typeface="+mn-lt"/>
                <a:cs typeface="+mn-cs"/>
              </a:rPr>
              <a:pPr algn="ctr" fontAlgn="auto">
                <a:lnSpc>
                  <a:spcPct val="80000"/>
                </a:lnSpc>
                <a:spcBef>
                  <a:spcPct val="50000"/>
                </a:spcBef>
                <a:spcAft>
                  <a:spcPts val="0"/>
                </a:spcAft>
                <a:defRPr/>
              </a:pPr>
              <a:t>‹#›</a:t>
            </a:fld>
            <a:endParaRPr lang="en-US" sz="750" b="1">
              <a:solidFill>
                <a:srgbClr val="110189"/>
              </a:solidFill>
              <a:latin typeface="+mn-lt"/>
              <a:cs typeface="+mn-cs"/>
            </a:endParaRPr>
          </a:p>
        </p:txBody>
      </p:sp>
      <p:sp>
        <p:nvSpPr>
          <p:cNvPr id="29" name="Rectangle 62"/>
          <p:cNvSpPr>
            <a:spLocks noChangeArrowheads="1"/>
          </p:cNvSpPr>
          <p:nvPr/>
        </p:nvSpPr>
        <p:spPr bwMode="auto">
          <a:xfrm>
            <a:off x="0" y="6690420"/>
            <a:ext cx="8839200" cy="78719"/>
          </a:xfrm>
          <a:prstGeom prst="rect">
            <a:avLst/>
          </a:prstGeom>
          <a:solidFill>
            <a:srgbClr val="000066"/>
          </a:solidFill>
          <a:ln w="19050">
            <a:noFill/>
            <a:miter lim="800000"/>
            <a:headEnd/>
            <a:tailEnd/>
          </a:ln>
          <a:effectLst/>
        </p:spPr>
        <p:txBody>
          <a:bodyPr wrap="none" anchor="ctr"/>
          <a:lstStyle/>
          <a:p>
            <a:pPr algn="ctr" eaLnBrk="0" hangingPunct="0">
              <a:defRPr/>
            </a:pPr>
            <a:endParaRPr lang="en-US" sz="1350" b="1" i="1">
              <a:solidFill>
                <a:srgbClr val="000000"/>
              </a:solidFill>
              <a:cs typeface="Times New Roman" pitchFamily="18" charset="0"/>
            </a:endParaRPr>
          </a:p>
        </p:txBody>
      </p:sp>
      <p:sp>
        <p:nvSpPr>
          <p:cNvPr id="30" name="Rectangle 61"/>
          <p:cNvSpPr>
            <a:spLocks noChangeArrowheads="1"/>
          </p:cNvSpPr>
          <p:nvPr/>
        </p:nvSpPr>
        <p:spPr bwMode="auto">
          <a:xfrm>
            <a:off x="0" y="6788415"/>
            <a:ext cx="9144000" cy="62975"/>
          </a:xfrm>
          <a:prstGeom prst="rect">
            <a:avLst/>
          </a:prstGeom>
          <a:gradFill rotWithShape="1">
            <a:gsLst>
              <a:gs pos="0">
                <a:srgbClr val="FFCC00">
                  <a:gamma/>
                  <a:shade val="46275"/>
                  <a:invGamma/>
                </a:srgbClr>
              </a:gs>
              <a:gs pos="50000">
                <a:srgbClr val="FFCC00"/>
              </a:gs>
              <a:gs pos="100000">
                <a:srgbClr val="FFCC00">
                  <a:gamma/>
                  <a:shade val="46275"/>
                  <a:invGamma/>
                </a:srgbClr>
              </a:gs>
            </a:gsLst>
            <a:lin ang="2700000" scaled="1"/>
          </a:gradFill>
          <a:ln w="19050">
            <a:noFill/>
            <a:miter lim="800000"/>
            <a:headEnd/>
            <a:tailEnd/>
          </a:ln>
          <a:effectLst/>
        </p:spPr>
        <p:txBody>
          <a:bodyPr wrap="none" anchor="ctr"/>
          <a:lstStyle/>
          <a:p>
            <a:pPr algn="ctr" eaLnBrk="0" hangingPunct="0">
              <a:defRPr/>
            </a:pPr>
            <a:endParaRPr lang="en-US" sz="1350" b="1" i="1">
              <a:solidFill>
                <a:srgbClr val="000000"/>
              </a:solidFill>
              <a:cs typeface="Times New Roman" pitchFamily="18" charset="0"/>
            </a:endParaRPr>
          </a:p>
        </p:txBody>
      </p:sp>
      <p:sp>
        <p:nvSpPr>
          <p:cNvPr id="31" name="Text Box 51"/>
          <p:cNvSpPr txBox="1">
            <a:spLocks noChangeArrowheads="1"/>
          </p:cNvSpPr>
          <p:nvPr/>
        </p:nvSpPr>
        <p:spPr bwMode="auto">
          <a:xfrm>
            <a:off x="152400" y="6594091"/>
            <a:ext cx="2533650" cy="150041"/>
          </a:xfrm>
          <a:prstGeom prst="rect">
            <a:avLst/>
          </a:prstGeom>
          <a:solidFill>
            <a:schemeClr val="bg1"/>
          </a:solidFill>
          <a:ln w="57150">
            <a:noFill/>
            <a:miter lim="800000"/>
            <a:headEnd/>
            <a:tailEnd/>
          </a:ln>
          <a:effectLst/>
        </p:spPr>
        <p:txBody>
          <a:bodyPr tIns="0" bIns="0" anchor="ctr" anchorCtr="1">
            <a:spAutoFit/>
          </a:bodyPr>
          <a:lstStyle/>
          <a:p>
            <a:pPr algn="ctr" eaLnBrk="0" hangingPunct="0">
              <a:defRPr/>
            </a:pPr>
            <a:r>
              <a:rPr lang="en-US" sz="975" b="1" i="1">
                <a:solidFill>
                  <a:srgbClr val="000066"/>
                </a:solidFill>
                <a:effectLst>
                  <a:outerShdw blurRad="38100" dist="38100" dir="2700000" algn="tl">
                    <a:srgbClr val="C0C0C0"/>
                  </a:outerShdw>
                </a:effectLst>
                <a:latin typeface="Arial" panose="020B0604020202020204" pitchFamily="34" charset="0"/>
                <a:cs typeface="Arial" panose="020B0604020202020204" pitchFamily="34" charset="0"/>
              </a:rPr>
              <a:t>Military Sealift Command</a:t>
            </a:r>
          </a:p>
        </p:txBody>
      </p:sp>
      <p:sp>
        <p:nvSpPr>
          <p:cNvPr id="34" name="Title Placeholder 33"/>
          <p:cNvSpPr>
            <a:spLocks noGrp="1"/>
          </p:cNvSpPr>
          <p:nvPr>
            <p:ph type="title"/>
          </p:nvPr>
        </p:nvSpPr>
        <p:spPr>
          <a:xfrm>
            <a:off x="0" y="2"/>
            <a:ext cx="9129936" cy="989727"/>
          </a:xfrm>
          <a:prstGeom prst="rect">
            <a:avLst/>
          </a:prstGeom>
        </p:spPr>
        <p:txBody>
          <a:bodyPr vert="horz" lIns="91440" tIns="45720" rIns="91440" bIns="45720" rtlCol="0" anchor="ctr">
            <a:normAutofit/>
          </a:bodyPr>
          <a:lstStyle/>
          <a:p>
            <a:r>
              <a:rPr lang="en-US"/>
              <a:t>Click to edit Master title style</a:t>
            </a:r>
          </a:p>
        </p:txBody>
      </p:sp>
      <p:sp>
        <p:nvSpPr>
          <p:cNvPr id="35" name="Text Placeholder 34"/>
          <p:cNvSpPr>
            <a:spLocks noGrp="1"/>
          </p:cNvSpPr>
          <p:nvPr>
            <p:ph type="body" idx="1"/>
          </p:nvPr>
        </p:nvSpPr>
        <p:spPr>
          <a:xfrm>
            <a:off x="0" y="1196080"/>
            <a:ext cx="9129936" cy="51927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p:txBody>
      </p:sp>
      <p:sp>
        <p:nvSpPr>
          <p:cNvPr id="11" name="Text Box 51"/>
          <p:cNvSpPr txBox="1">
            <a:spLocks noChangeArrowheads="1"/>
          </p:cNvSpPr>
          <p:nvPr/>
        </p:nvSpPr>
        <p:spPr bwMode="auto">
          <a:xfrm>
            <a:off x="6305007" y="6596502"/>
            <a:ext cx="1715588" cy="150041"/>
          </a:xfrm>
          <a:prstGeom prst="rect">
            <a:avLst/>
          </a:prstGeom>
          <a:solidFill>
            <a:schemeClr val="bg1"/>
          </a:solidFill>
          <a:ln w="57150">
            <a:noFill/>
            <a:miter lim="800000"/>
            <a:headEnd/>
            <a:tailEnd/>
          </a:ln>
          <a:effectLst/>
        </p:spPr>
        <p:txBody>
          <a:bodyPr wrap="square" tIns="0" bIns="0" anchor="ctr" anchorCtr="1">
            <a:spAutoFit/>
          </a:bodyPr>
          <a:lstStyle/>
          <a:p>
            <a:pPr algn="ctr" eaLnBrk="0" hangingPunct="0">
              <a:defRPr/>
            </a:pPr>
            <a:r>
              <a:rPr lang="en-US" sz="975" b="1" i="1">
                <a:solidFill>
                  <a:srgbClr val="000066"/>
                </a:solidFill>
                <a:effectLst>
                  <a:outerShdw blurRad="38100" dist="38100" dir="2700000" algn="tl">
                    <a:srgbClr val="C0C0C0"/>
                  </a:outerShdw>
                </a:effectLst>
                <a:latin typeface="Arial" panose="020B0604020202020204" pitchFamily="34" charset="0"/>
                <a:cs typeface="Arial" panose="020B0604020202020204" pitchFamily="34" charset="0"/>
              </a:rPr>
              <a:t>United We Sail</a:t>
            </a:r>
          </a:p>
        </p:txBody>
      </p:sp>
    </p:spTree>
    <p:extLst>
      <p:ext uri="{BB962C8B-B14F-4D97-AF65-F5344CB8AC3E}">
        <p14:creationId xmlns:p14="http://schemas.microsoft.com/office/powerpoint/2010/main" val="3938886099"/>
      </p:ext>
    </p:extLst>
  </p:cSld>
  <p:clrMap bg1="lt1" tx1="dk1" bg2="lt2" tx2="dk2" accent1="accent1" accent2="accent2" accent3="accent3" accent4="accent4" accent5="accent5" accent6="accent6" hlink="hlink" folHlink="folHlink"/>
  <p:sldLayoutIdLst>
    <p:sldLayoutId id="2147485736" r:id="rId1"/>
    <p:sldLayoutId id="2147485737" r:id="rId2"/>
    <p:sldLayoutId id="2147485738" r:id="rId3"/>
    <p:sldLayoutId id="2147485739" r:id="rId4"/>
    <p:sldLayoutId id="2147485740" r:id="rId5"/>
    <p:sldLayoutId id="2147485741" r:id="rId6"/>
    <p:sldLayoutId id="2147485742" r:id="rId7"/>
  </p:sldLayoutIdLst>
  <p:txStyles>
    <p:titleStyle>
      <a:lvl1pPr algn="ctr" defTabSz="685800" rtl="0" eaLnBrk="1" latinLnBrk="0" hangingPunct="1">
        <a:lnSpc>
          <a:spcPct val="90000"/>
        </a:lnSpc>
        <a:spcBef>
          <a:spcPct val="0"/>
        </a:spcBef>
        <a:buNone/>
        <a:defRPr sz="2100" b="1"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350" b="1" kern="1200">
          <a:solidFill>
            <a:srgbClr val="000082"/>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200" b="1" kern="1200">
          <a:solidFill>
            <a:srgbClr val="000082"/>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050" b="1" kern="1200">
          <a:solidFill>
            <a:srgbClr val="000082"/>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kern="1200">
          <a:solidFill>
            <a:srgbClr val="000082"/>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kern="1200">
          <a:solidFill>
            <a:srgbClr val="000082"/>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microsoft.com/office/2018/10/relationships/comments" Target="../comments/modernComment_14F_94AB1E7B.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microsoft.com/office/2018/10/relationships/comments" Target="../comments/modernComment_15D_127ED04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microsoft.com/office/2018/10/relationships/comments" Target="../comments/modernComment_12A_603B89CA.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986" y="300434"/>
            <a:ext cx="8005762" cy="649849"/>
          </a:xfrm>
        </p:spPr>
        <p:txBody>
          <a:bodyPr/>
          <a:lstStyle/>
          <a:p>
            <a:r>
              <a:rPr lang="en-US"/>
              <a:t>Maintenance and Repair Methodology</a:t>
            </a:r>
          </a:p>
        </p:txBody>
      </p:sp>
      <p:sp>
        <p:nvSpPr>
          <p:cNvPr id="25" name="Rectangle 24"/>
          <p:cNvSpPr/>
          <p:nvPr/>
        </p:nvSpPr>
        <p:spPr>
          <a:xfrm>
            <a:off x="447675" y="1295399"/>
            <a:ext cx="8308073" cy="4031873"/>
          </a:xfrm>
          <a:prstGeom prst="rect">
            <a:avLst/>
          </a:prstGeom>
        </p:spPr>
        <p:txBody>
          <a:bodyPr wrap="square">
            <a:spAutoFit/>
          </a:bodyPr>
          <a:lstStyle/>
          <a:p>
            <a:pPr marL="342900" indent="-342900">
              <a:buFont typeface="Arial" panose="020B0604020202020204" pitchFamily="34" charset="0"/>
              <a:buChar char="•"/>
            </a:pPr>
            <a:r>
              <a:rPr lang="en-US" sz="1600"/>
              <a:t>MSC ships follow a commercial maritime model for maintenance and repair with small crews, relying primarily on industrial assistance</a:t>
            </a:r>
          </a:p>
          <a:p>
            <a:pPr marL="342900" indent="-342900">
              <a:buFont typeface="Arial" panose="020B0604020202020204" pitchFamily="34" charset="0"/>
              <a:buChar char="•"/>
            </a:pPr>
            <a:endParaRPr lang="en-US" sz="1600"/>
          </a:p>
          <a:p>
            <a:pPr marL="342900" indent="-342900">
              <a:buFont typeface="Arial" panose="020B0604020202020204" pitchFamily="34" charset="0"/>
              <a:buChar char="•"/>
            </a:pPr>
            <a:r>
              <a:rPr lang="en-US" sz="1600"/>
              <a:t>Ships are classed by the American Bureau of Shipping (ABS) and certificated by the US Coast Guard</a:t>
            </a:r>
          </a:p>
          <a:p>
            <a:pPr marL="342900" indent="-342900">
              <a:buFont typeface="Arial" panose="020B0604020202020204" pitchFamily="34" charset="0"/>
              <a:buChar char="•"/>
            </a:pPr>
            <a:r>
              <a:rPr lang="en-US" sz="1600"/>
              <a:t>Ships have a 5-year Special Survey Cycle, Dry docking (or UWILD) the ship 2x in 5 years</a:t>
            </a:r>
          </a:p>
          <a:p>
            <a:pPr marL="342900" indent="-342900">
              <a:buFont typeface="Arial" panose="020B0604020202020204" pitchFamily="34" charset="0"/>
              <a:buChar char="•"/>
            </a:pPr>
            <a:endParaRPr lang="en-US" sz="1600"/>
          </a:p>
          <a:p>
            <a:pPr marL="342900" indent="-342900">
              <a:buFont typeface="Arial" panose="020B0604020202020204" pitchFamily="34" charset="0"/>
              <a:buChar char="•"/>
            </a:pPr>
            <a:r>
              <a:rPr lang="en-US" sz="1600"/>
              <a:t>Typical MSC Maintenance Schedule </a:t>
            </a:r>
          </a:p>
          <a:p>
            <a:pPr marL="800100" lvl="1" indent="-342900">
              <a:buFont typeface="Arial" panose="020B0604020202020204" pitchFamily="34" charset="0"/>
              <a:buChar char="•"/>
            </a:pPr>
            <a:r>
              <a:rPr lang="en-US" sz="1600"/>
              <a:t>Quarterly Voyage Repair (VR) periods </a:t>
            </a:r>
          </a:p>
          <a:p>
            <a:pPr marL="800100" lvl="1" indent="-342900">
              <a:buFont typeface="Arial" panose="020B0604020202020204" pitchFamily="34" charset="0"/>
              <a:buChar char="•"/>
            </a:pPr>
            <a:r>
              <a:rPr lang="en-US" sz="1600"/>
              <a:t>Alternating Annual Regular Overhaul/Dry-Docking and Mid-Term Availabilities</a:t>
            </a:r>
          </a:p>
          <a:p>
            <a:pPr marL="342900" indent="-342900">
              <a:buFont typeface="Arial" panose="020B0604020202020204" pitchFamily="34" charset="0"/>
              <a:buChar char="•"/>
            </a:pPr>
            <a:endParaRPr lang="en-US" sz="1600"/>
          </a:p>
          <a:p>
            <a:pPr marL="342900" indent="-342900">
              <a:buFont typeface="Arial" panose="020B0604020202020204" pitchFamily="34" charset="0"/>
              <a:buChar char="•"/>
            </a:pPr>
            <a:r>
              <a:rPr lang="en-US" sz="1600"/>
              <a:t>MSC has an aging fleet, with vessels operating past the design service life.  An aging fleet it introduces many issues that are not typical with many commercial vessels.  This includes material obsolescence, corrosion, fatigue, and having machinery hours past the OEM technical manuals.</a:t>
            </a:r>
          </a:p>
        </p:txBody>
      </p:sp>
    </p:spTree>
    <p:extLst>
      <p:ext uri="{BB962C8B-B14F-4D97-AF65-F5344CB8AC3E}">
        <p14:creationId xmlns:p14="http://schemas.microsoft.com/office/powerpoint/2010/main" val="2660170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p:cNvGrpSpPr/>
          <p:nvPr/>
        </p:nvGrpSpPr>
        <p:grpSpPr>
          <a:xfrm>
            <a:off x="260056" y="1366243"/>
            <a:ext cx="8686801" cy="1620044"/>
            <a:chOff x="219064" y="415543"/>
            <a:chExt cx="8686801" cy="1620044"/>
          </a:xfrm>
        </p:grpSpPr>
        <p:grpSp>
          <p:nvGrpSpPr>
            <p:cNvPr id="25" name="Group 24"/>
            <p:cNvGrpSpPr/>
            <p:nvPr/>
          </p:nvGrpSpPr>
          <p:grpSpPr>
            <a:xfrm>
              <a:off x="219064" y="415543"/>
              <a:ext cx="8686801" cy="1620044"/>
              <a:chOff x="270890" y="1678041"/>
              <a:chExt cx="8686801" cy="1620044"/>
            </a:xfrm>
          </p:grpSpPr>
          <p:pic>
            <p:nvPicPr>
              <p:cNvPr id="2" name="Picture 1"/>
              <p:cNvPicPr>
                <a:picLocks noChangeAspect="1"/>
              </p:cNvPicPr>
              <p:nvPr/>
            </p:nvPicPr>
            <p:blipFill rotWithShape="1">
              <a:blip r:embed="rId3"/>
              <a:srcRect r="4854"/>
              <a:stretch/>
            </p:blipFill>
            <p:spPr>
              <a:xfrm>
                <a:off x="270890" y="1678041"/>
                <a:ext cx="8686801" cy="1620044"/>
              </a:xfrm>
              <a:prstGeom prst="rect">
                <a:avLst/>
              </a:prstGeom>
            </p:spPr>
          </p:pic>
          <p:grpSp>
            <p:nvGrpSpPr>
              <p:cNvPr id="24" name="Group 23"/>
              <p:cNvGrpSpPr/>
              <p:nvPr/>
            </p:nvGrpSpPr>
            <p:grpSpPr>
              <a:xfrm>
                <a:off x="4489404" y="2208293"/>
                <a:ext cx="4468287" cy="508178"/>
                <a:chOff x="4489404" y="2208293"/>
                <a:chExt cx="4468287" cy="508178"/>
              </a:xfrm>
            </p:grpSpPr>
            <p:sp>
              <p:nvSpPr>
                <p:cNvPr id="15" name="Rectangle 14"/>
                <p:cNvSpPr/>
                <p:nvPr/>
              </p:nvSpPr>
              <p:spPr>
                <a:xfrm>
                  <a:off x="4489404" y="2334808"/>
                  <a:ext cx="341906" cy="381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7687153" y="2208293"/>
                  <a:ext cx="341906" cy="5081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8615785" y="2334808"/>
                  <a:ext cx="341906" cy="381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4716901"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297541"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689805"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8826493"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25617"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169781"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429524"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grpSp>
        <p:sp>
          <p:nvSpPr>
            <p:cNvPr id="29" name="Rectangle 28"/>
            <p:cNvSpPr/>
            <p:nvPr/>
          </p:nvSpPr>
          <p:spPr>
            <a:xfrm>
              <a:off x="331694" y="1893155"/>
              <a:ext cx="8358773" cy="1053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Freeform 6"/>
          <p:cNvSpPr/>
          <p:nvPr/>
        </p:nvSpPr>
        <p:spPr>
          <a:xfrm>
            <a:off x="2310591" y="4200952"/>
            <a:ext cx="1692996" cy="2193101"/>
          </a:xfrm>
          <a:custGeom>
            <a:avLst/>
            <a:gdLst>
              <a:gd name="connsiteX0" fmla="*/ 0 w 1792721"/>
              <a:gd name="connsiteY0" fmla="*/ 2205020 h 2205020"/>
              <a:gd name="connsiteX1" fmla="*/ 1030406 w 1792721"/>
              <a:gd name="connsiteY1" fmla="*/ 1236029 h 2205020"/>
              <a:gd name="connsiteX2" fmla="*/ 1733266 w 1792721"/>
              <a:gd name="connsiteY2" fmla="*/ 89617 h 2205020"/>
              <a:gd name="connsiteX3" fmla="*/ 1753737 w 1792721"/>
              <a:gd name="connsiteY3" fmla="*/ 75969 h 2205020"/>
              <a:gd name="connsiteX4" fmla="*/ 1746913 w 1792721"/>
              <a:gd name="connsiteY4" fmla="*/ 75969 h 2205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2721" h="2205020">
                <a:moveTo>
                  <a:pt x="0" y="2205020"/>
                </a:moveTo>
                <a:cubicBezTo>
                  <a:pt x="370764" y="1896808"/>
                  <a:pt x="741528" y="1588596"/>
                  <a:pt x="1030406" y="1236029"/>
                </a:cubicBezTo>
                <a:cubicBezTo>
                  <a:pt x="1319284" y="883462"/>
                  <a:pt x="1612711" y="282960"/>
                  <a:pt x="1733266" y="89617"/>
                </a:cubicBezTo>
                <a:cubicBezTo>
                  <a:pt x="1853821" y="-103726"/>
                  <a:pt x="1753737" y="75969"/>
                  <a:pt x="1753737" y="75969"/>
                </a:cubicBezTo>
                <a:cubicBezTo>
                  <a:pt x="1756011" y="73694"/>
                  <a:pt x="1751462" y="74831"/>
                  <a:pt x="1746913" y="75969"/>
                </a:cubicBezTo>
              </a:path>
            </a:pathLst>
          </a:custGeom>
          <a:noFill/>
          <a:ln w="38100">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p:txBody>
          <a:bodyPr/>
          <a:lstStyle/>
          <a:p>
            <a:r>
              <a:rPr lang="en-US"/>
              <a:t>T-AO </a:t>
            </a:r>
            <a:r>
              <a:rPr lang="en-US" err="1"/>
              <a:t>Fg</a:t>
            </a:r>
            <a:r>
              <a:rPr lang="en-US"/>
              <a:t> Model and Maintenance Planning</a:t>
            </a:r>
          </a:p>
        </p:txBody>
      </p:sp>
      <p:sp>
        <p:nvSpPr>
          <p:cNvPr id="6" name="Content Placeholder 5"/>
          <p:cNvSpPr>
            <a:spLocks noGrp="1"/>
          </p:cNvSpPr>
          <p:nvPr>
            <p:ph sz="quarter" idx="12"/>
          </p:nvPr>
        </p:nvSpPr>
        <p:spPr>
          <a:xfrm>
            <a:off x="7986935" y="6307010"/>
            <a:ext cx="1143000" cy="439828"/>
          </a:xfrm>
        </p:spPr>
        <p:txBody>
          <a:bodyPr>
            <a:normAutofit/>
          </a:bodyPr>
          <a:lstStyle/>
          <a:p>
            <a:r>
              <a:rPr lang="en-US" err="1"/>
              <a:t>OPR</a:t>
            </a:r>
            <a:r>
              <a:rPr lang="en-US"/>
              <a:t> </a:t>
            </a:r>
            <a:r>
              <a:rPr lang="en-US" err="1"/>
              <a:t>N7</a:t>
            </a:r>
            <a:endParaRPr lang="en-US"/>
          </a:p>
        </p:txBody>
      </p:sp>
      <p:sp>
        <p:nvSpPr>
          <p:cNvPr id="32" name="Content Placeholder 5"/>
          <p:cNvSpPr>
            <a:spLocks noGrp="1"/>
          </p:cNvSpPr>
          <p:nvPr>
            <p:ph sz="quarter" idx="12"/>
          </p:nvPr>
        </p:nvSpPr>
        <p:spPr>
          <a:xfrm>
            <a:off x="7512383" y="6495070"/>
            <a:ext cx="1143000" cy="228600"/>
          </a:xfrm>
        </p:spPr>
        <p:txBody>
          <a:bodyPr>
            <a:normAutofit lnSpcReduction="10000"/>
          </a:bodyPr>
          <a:lstStyle/>
          <a:p>
            <a:endParaRPr lang="en-US"/>
          </a:p>
        </p:txBody>
      </p:sp>
      <p:sp>
        <p:nvSpPr>
          <p:cNvPr id="49" name="TextBox 48"/>
          <p:cNvSpPr txBox="1"/>
          <p:nvPr/>
        </p:nvSpPr>
        <p:spPr>
          <a:xfrm>
            <a:off x="50870" y="4151365"/>
            <a:ext cx="1873539" cy="1323439"/>
          </a:xfrm>
          <a:prstGeom prst="rect">
            <a:avLst/>
          </a:prstGeom>
          <a:noFill/>
        </p:spPr>
        <p:txBody>
          <a:bodyPr wrap="square" rtlCol="0">
            <a:spAutoFit/>
          </a:bodyPr>
          <a:lstStyle/>
          <a:p>
            <a:pPr algn="ctr"/>
            <a:r>
              <a:rPr lang="en-US" sz="2000" b="1" spc="50">
                <a:ln w="0"/>
                <a:solidFill>
                  <a:srgbClr val="002060"/>
                </a:solidFill>
                <a:effectLst>
                  <a:outerShdw blurRad="50800" dist="38100" algn="l" rotWithShape="0">
                    <a:prstClr val="black">
                      <a:alpha val="40000"/>
                    </a:prstClr>
                  </a:outerShdw>
                </a:effectLst>
              </a:rPr>
              <a:t>Acquisition Timelines:</a:t>
            </a:r>
          </a:p>
          <a:p>
            <a:pPr algn="ctr"/>
            <a:r>
              <a:rPr lang="en-US" sz="2000" b="1" i="1" spc="50">
                <a:ln w="0"/>
                <a:solidFill>
                  <a:srgbClr val="002060"/>
                </a:solidFill>
                <a:effectLst>
                  <a:outerShdw blurRad="50800" dist="38100" algn="l" rotWithShape="0">
                    <a:prstClr val="black">
                      <a:alpha val="40000"/>
                    </a:prstClr>
                  </a:outerShdw>
                </a:effectLst>
              </a:rPr>
              <a:t>Deliberate ;</a:t>
            </a:r>
          </a:p>
          <a:p>
            <a:pPr algn="ctr"/>
            <a:r>
              <a:rPr lang="en-US" sz="2000" b="1" i="1" spc="50">
                <a:ln w="0"/>
                <a:solidFill>
                  <a:srgbClr val="002060"/>
                </a:solidFill>
                <a:effectLst>
                  <a:outerShdw blurRad="50800" dist="38100" algn="l" rotWithShape="0">
                    <a:prstClr val="black">
                      <a:alpha val="40000"/>
                    </a:prstClr>
                  </a:outerShdw>
                </a:effectLst>
              </a:rPr>
              <a:t>Not responsive</a:t>
            </a:r>
          </a:p>
        </p:txBody>
      </p:sp>
      <p:grpSp>
        <p:nvGrpSpPr>
          <p:cNvPr id="41" name="Group 40"/>
          <p:cNvGrpSpPr/>
          <p:nvPr/>
        </p:nvGrpSpPr>
        <p:grpSpPr>
          <a:xfrm>
            <a:off x="2011387" y="4408869"/>
            <a:ext cx="3798479" cy="2061630"/>
            <a:chOff x="2316109" y="3986130"/>
            <a:chExt cx="3798479" cy="2061630"/>
          </a:xfrm>
        </p:grpSpPr>
        <p:sp>
          <p:nvSpPr>
            <p:cNvPr id="42" name="Oval 41"/>
            <p:cNvSpPr/>
            <p:nvPr/>
          </p:nvSpPr>
          <p:spPr>
            <a:xfrm>
              <a:off x="2582184" y="5471343"/>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4209442" y="4005676"/>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891238" y="4219017"/>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3327924" y="4463103"/>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3134119" y="4715283"/>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2939118" y="4946245"/>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2742910" y="5203151"/>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2406333" y="5749273"/>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p:cNvSpPr txBox="1"/>
            <p:nvPr/>
          </p:nvSpPr>
          <p:spPr>
            <a:xfrm>
              <a:off x="2316109" y="5729961"/>
              <a:ext cx="557014" cy="313691"/>
            </a:xfrm>
            <a:prstGeom prst="rect">
              <a:avLst/>
            </a:prstGeom>
            <a:noFill/>
          </p:spPr>
          <p:txBody>
            <a:bodyPr wrap="square" rtlCol="0">
              <a:spAutoFit/>
            </a:bodyPr>
            <a:lstStyle/>
            <a:p>
              <a:r>
                <a:rPr lang="en-US" sz="1400"/>
                <a:t>-381</a:t>
              </a:r>
            </a:p>
          </p:txBody>
        </p:sp>
        <p:sp>
          <p:nvSpPr>
            <p:cNvPr id="63" name="TextBox 62"/>
            <p:cNvSpPr txBox="1"/>
            <p:nvPr/>
          </p:nvSpPr>
          <p:spPr>
            <a:xfrm>
              <a:off x="2864661" y="4929239"/>
              <a:ext cx="557014" cy="313691"/>
            </a:xfrm>
            <a:prstGeom prst="rect">
              <a:avLst/>
            </a:prstGeom>
            <a:noFill/>
          </p:spPr>
          <p:txBody>
            <a:bodyPr wrap="square" rtlCol="0">
              <a:spAutoFit/>
            </a:bodyPr>
            <a:lstStyle/>
            <a:p>
              <a:r>
                <a:rPr lang="en-US" sz="1400"/>
                <a:t>-296</a:t>
              </a:r>
            </a:p>
          </p:txBody>
        </p:sp>
        <p:sp>
          <p:nvSpPr>
            <p:cNvPr id="64" name="TextBox 63"/>
            <p:cNvSpPr txBox="1"/>
            <p:nvPr/>
          </p:nvSpPr>
          <p:spPr>
            <a:xfrm>
              <a:off x="3050702" y="4700287"/>
              <a:ext cx="557014" cy="313691"/>
            </a:xfrm>
            <a:prstGeom prst="rect">
              <a:avLst/>
            </a:prstGeom>
            <a:noFill/>
          </p:spPr>
          <p:txBody>
            <a:bodyPr wrap="square" rtlCol="0">
              <a:spAutoFit/>
            </a:bodyPr>
            <a:lstStyle/>
            <a:p>
              <a:r>
                <a:rPr lang="en-US" sz="1400"/>
                <a:t>-228</a:t>
              </a:r>
            </a:p>
          </p:txBody>
        </p:sp>
        <p:sp>
          <p:nvSpPr>
            <p:cNvPr id="65" name="TextBox 64"/>
            <p:cNvSpPr txBox="1"/>
            <p:nvPr/>
          </p:nvSpPr>
          <p:spPr>
            <a:xfrm>
              <a:off x="3230346" y="4447702"/>
              <a:ext cx="557014" cy="313691"/>
            </a:xfrm>
            <a:prstGeom prst="rect">
              <a:avLst/>
            </a:prstGeom>
            <a:noFill/>
          </p:spPr>
          <p:txBody>
            <a:bodyPr wrap="square" rtlCol="0">
              <a:spAutoFit/>
            </a:bodyPr>
            <a:lstStyle/>
            <a:p>
              <a:r>
                <a:rPr lang="en-US" sz="1400"/>
                <a:t>-212</a:t>
              </a:r>
            </a:p>
          </p:txBody>
        </p:sp>
        <p:sp>
          <p:nvSpPr>
            <p:cNvPr id="66" name="TextBox 65"/>
            <p:cNvSpPr txBox="1"/>
            <p:nvPr/>
          </p:nvSpPr>
          <p:spPr>
            <a:xfrm>
              <a:off x="3844117" y="4216700"/>
              <a:ext cx="557014" cy="313691"/>
            </a:xfrm>
            <a:prstGeom prst="rect">
              <a:avLst/>
            </a:prstGeom>
            <a:noFill/>
          </p:spPr>
          <p:txBody>
            <a:bodyPr wrap="square" rtlCol="0">
              <a:spAutoFit/>
            </a:bodyPr>
            <a:lstStyle/>
            <a:p>
              <a:r>
                <a:rPr lang="en-US" sz="1400"/>
                <a:t>-60</a:t>
              </a:r>
            </a:p>
          </p:txBody>
        </p:sp>
        <p:sp>
          <p:nvSpPr>
            <p:cNvPr id="67" name="TextBox 66"/>
            <p:cNvSpPr txBox="1"/>
            <p:nvPr/>
          </p:nvSpPr>
          <p:spPr>
            <a:xfrm>
              <a:off x="4234804" y="3986130"/>
              <a:ext cx="557014" cy="313691"/>
            </a:xfrm>
            <a:prstGeom prst="rect">
              <a:avLst/>
            </a:prstGeom>
            <a:noFill/>
          </p:spPr>
          <p:txBody>
            <a:bodyPr wrap="square" rtlCol="0">
              <a:spAutoFit/>
            </a:bodyPr>
            <a:lstStyle/>
            <a:p>
              <a:r>
                <a:rPr lang="en-US" sz="1400"/>
                <a:t>0</a:t>
              </a:r>
            </a:p>
          </p:txBody>
        </p:sp>
        <p:sp>
          <p:nvSpPr>
            <p:cNvPr id="68" name="TextBox 67"/>
            <p:cNvSpPr txBox="1"/>
            <p:nvPr/>
          </p:nvSpPr>
          <p:spPr>
            <a:xfrm>
              <a:off x="2478174" y="5469247"/>
              <a:ext cx="557014" cy="313691"/>
            </a:xfrm>
            <a:prstGeom prst="rect">
              <a:avLst/>
            </a:prstGeom>
            <a:noFill/>
          </p:spPr>
          <p:txBody>
            <a:bodyPr wrap="square" rtlCol="0">
              <a:spAutoFit/>
            </a:bodyPr>
            <a:lstStyle/>
            <a:p>
              <a:r>
                <a:rPr lang="en-US" sz="1400"/>
                <a:t>-370</a:t>
              </a:r>
            </a:p>
          </p:txBody>
        </p:sp>
        <p:grpSp>
          <p:nvGrpSpPr>
            <p:cNvPr id="69" name="Group 68"/>
            <p:cNvGrpSpPr/>
            <p:nvPr/>
          </p:nvGrpSpPr>
          <p:grpSpPr>
            <a:xfrm>
              <a:off x="2885344" y="5783356"/>
              <a:ext cx="2305236" cy="264404"/>
              <a:chOff x="1882459" y="2473125"/>
              <a:chExt cx="2411678" cy="272300"/>
            </a:xfrm>
            <a:scene3d>
              <a:camera prst="orthographicFront"/>
              <a:lightRig rig="threePt" dir="t">
                <a:rot lat="0" lon="0" rev="7500000"/>
              </a:lightRig>
            </a:scene3d>
          </p:grpSpPr>
          <p:sp>
            <p:nvSpPr>
              <p:cNvPr id="92" name="Rounded Rectangle 91"/>
              <p:cNvSpPr/>
              <p:nvPr/>
            </p:nvSpPr>
            <p:spPr>
              <a:xfrm>
                <a:off x="1882459" y="2473125"/>
                <a:ext cx="2411678" cy="272300"/>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93" name="Rounded Rectangle 4"/>
              <p:cNvSpPr txBox="1"/>
              <p:nvPr/>
            </p:nvSpPr>
            <p:spPr>
              <a:xfrm>
                <a:off x="1895752" y="2486418"/>
                <a:ext cx="2385092" cy="24571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82880" tIns="53340" rIns="0" bIns="53340" numCol="1" spcCol="1270" anchor="ctr" anchorCtr="0">
                <a:noAutofit/>
              </a:bodyPr>
              <a:lstStyle/>
              <a:p>
                <a:pPr lvl="0" algn="l" defTabSz="622300">
                  <a:lnSpc>
                    <a:spcPct val="90000"/>
                  </a:lnSpc>
                  <a:spcBef>
                    <a:spcPct val="0"/>
                  </a:spcBef>
                  <a:spcAft>
                    <a:spcPct val="35000"/>
                  </a:spcAft>
                </a:pPr>
                <a:r>
                  <a:rPr lang="en-US" sz="1400" kern="1200">
                    <a:latin typeface="+mn-lt"/>
                  </a:rPr>
                  <a:t>Advanced </a:t>
                </a:r>
                <a:r>
                  <a:rPr lang="en-US" sz="1400" kern="1200">
                    <a:latin typeface="+mn-lt"/>
                    <a:cs typeface="Times New Roman" panose="02020603050405020304" pitchFamily="18" charset="0"/>
                  </a:rPr>
                  <a:t>Planning</a:t>
                </a:r>
                <a:r>
                  <a:rPr lang="en-US" sz="1400" kern="1200">
                    <a:latin typeface="+mn-lt"/>
                  </a:rPr>
                  <a:t> Letter</a:t>
                </a:r>
              </a:p>
            </p:txBody>
          </p:sp>
        </p:grpSp>
        <p:grpSp>
          <p:nvGrpSpPr>
            <p:cNvPr id="70" name="Group 69"/>
            <p:cNvGrpSpPr/>
            <p:nvPr/>
          </p:nvGrpSpPr>
          <p:grpSpPr>
            <a:xfrm>
              <a:off x="3123731" y="5550333"/>
              <a:ext cx="1062943" cy="183174"/>
              <a:chOff x="2272049" y="2256710"/>
              <a:chExt cx="1106864" cy="179721"/>
            </a:xfrm>
            <a:scene3d>
              <a:camera prst="orthographicFront"/>
              <a:lightRig rig="threePt" dir="t">
                <a:rot lat="0" lon="0" rev="7500000"/>
              </a:lightRig>
            </a:scene3d>
          </p:grpSpPr>
          <p:sp>
            <p:nvSpPr>
              <p:cNvPr id="90" name="Rounded Rectangle 89"/>
              <p:cNvSpPr/>
              <p:nvPr/>
            </p:nvSpPr>
            <p:spPr>
              <a:xfrm>
                <a:off x="2272049" y="2256710"/>
                <a:ext cx="1106864" cy="179721"/>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91" name="Rounded Rectangle 4"/>
              <p:cNvSpPr txBox="1"/>
              <p:nvPr/>
            </p:nvSpPr>
            <p:spPr>
              <a:xfrm>
                <a:off x="2280822" y="2265483"/>
                <a:ext cx="1089318" cy="16217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82880" tIns="53340" rIns="0" bIns="53340" numCol="1" spcCol="1270" anchor="ctr" anchorCtr="0">
                <a:noAutofit/>
              </a:bodyPr>
              <a:lstStyle/>
              <a:p>
                <a:pPr lvl="0" algn="l" defTabSz="622300">
                  <a:lnSpc>
                    <a:spcPct val="90000"/>
                  </a:lnSpc>
                  <a:spcBef>
                    <a:spcPct val="0"/>
                  </a:spcBef>
                  <a:spcAft>
                    <a:spcPct val="35000"/>
                  </a:spcAft>
                </a:pPr>
                <a:r>
                  <a:rPr lang="en-US" sz="1400" kern="1200" err="1">
                    <a:latin typeface="+mn-lt"/>
                  </a:rPr>
                  <a:t>LLTM</a:t>
                </a:r>
                <a:r>
                  <a:rPr lang="en-US" sz="1400" kern="1200">
                    <a:latin typeface="+mn-lt"/>
                  </a:rPr>
                  <a:t> </a:t>
                </a:r>
                <a:r>
                  <a:rPr lang="en-US" sz="1400" kern="1200" err="1">
                    <a:latin typeface="+mn-lt"/>
                  </a:rPr>
                  <a:t>GFM</a:t>
                </a:r>
                <a:endParaRPr lang="en-US" sz="1400" kern="1200">
                  <a:latin typeface="+mn-lt"/>
                </a:endParaRPr>
              </a:p>
            </p:txBody>
          </p:sp>
        </p:grpSp>
        <p:grpSp>
          <p:nvGrpSpPr>
            <p:cNvPr id="71" name="Group 70"/>
            <p:cNvGrpSpPr/>
            <p:nvPr/>
          </p:nvGrpSpPr>
          <p:grpSpPr>
            <a:xfrm>
              <a:off x="3520361" y="5046787"/>
              <a:ext cx="1188117" cy="193883"/>
              <a:chOff x="2616271" y="1966188"/>
              <a:chExt cx="1020064" cy="190228"/>
            </a:xfrm>
            <a:scene3d>
              <a:camera prst="orthographicFront"/>
              <a:lightRig rig="threePt" dir="t">
                <a:rot lat="0" lon="0" rev="7500000"/>
              </a:lightRig>
            </a:scene3d>
          </p:grpSpPr>
          <p:sp>
            <p:nvSpPr>
              <p:cNvPr id="88" name="Rounded Rectangle 87"/>
              <p:cNvSpPr/>
              <p:nvPr/>
            </p:nvSpPr>
            <p:spPr>
              <a:xfrm>
                <a:off x="2616271" y="1966188"/>
                <a:ext cx="1020064" cy="190228"/>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89" name="Rounded Rectangle 4"/>
              <p:cNvSpPr txBox="1"/>
              <p:nvPr/>
            </p:nvSpPr>
            <p:spPr>
              <a:xfrm>
                <a:off x="2625557" y="1975474"/>
                <a:ext cx="1001492" cy="17165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51578" tIns="53340" rIns="53340" bIns="53340" numCol="1" spcCol="1270" anchor="ctr" anchorCtr="0">
                <a:noAutofit/>
              </a:bodyPr>
              <a:lstStyle/>
              <a:p>
                <a:pPr lvl="0" algn="l" defTabSz="622300">
                  <a:lnSpc>
                    <a:spcPct val="90000"/>
                  </a:lnSpc>
                  <a:spcBef>
                    <a:spcPct val="0"/>
                  </a:spcBef>
                  <a:spcAft>
                    <a:spcPct val="35000"/>
                  </a:spcAft>
                </a:pPr>
                <a:r>
                  <a:rPr lang="en-US" sz="1400" kern="1200">
                    <a:latin typeface="+mn-lt"/>
                  </a:rPr>
                  <a:t>Job Cut-off</a:t>
                </a:r>
              </a:p>
            </p:txBody>
          </p:sp>
        </p:grpSp>
        <p:grpSp>
          <p:nvGrpSpPr>
            <p:cNvPr id="72" name="Group 71"/>
            <p:cNvGrpSpPr/>
            <p:nvPr/>
          </p:nvGrpSpPr>
          <p:grpSpPr>
            <a:xfrm>
              <a:off x="3318980" y="5294828"/>
              <a:ext cx="2795608" cy="200906"/>
              <a:chOff x="1882459" y="2473126"/>
              <a:chExt cx="2747370" cy="255111"/>
            </a:xfrm>
            <a:scene3d>
              <a:camera prst="orthographicFront"/>
              <a:lightRig rig="threePt" dir="t">
                <a:rot lat="0" lon="0" rev="7500000"/>
              </a:lightRig>
            </a:scene3d>
          </p:grpSpPr>
          <p:sp>
            <p:nvSpPr>
              <p:cNvPr id="86" name="Rounded Rectangle 85"/>
              <p:cNvSpPr/>
              <p:nvPr/>
            </p:nvSpPr>
            <p:spPr>
              <a:xfrm>
                <a:off x="1882459" y="2473126"/>
                <a:ext cx="2596004" cy="255111"/>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87" name="Rounded Rectangle 4"/>
              <p:cNvSpPr txBox="1"/>
              <p:nvPr/>
            </p:nvSpPr>
            <p:spPr>
              <a:xfrm>
                <a:off x="1895751" y="2480125"/>
                <a:ext cx="2734078" cy="22558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82880" tIns="53340" rIns="0" bIns="53340" numCol="1" spcCol="1270" anchor="ctr" anchorCtr="0">
                <a:noAutofit/>
              </a:bodyPr>
              <a:lstStyle/>
              <a:p>
                <a:pPr lvl="0" algn="l" defTabSz="622300">
                  <a:lnSpc>
                    <a:spcPct val="90000"/>
                  </a:lnSpc>
                  <a:spcBef>
                    <a:spcPct val="0"/>
                  </a:spcBef>
                  <a:spcAft>
                    <a:spcPct val="35000"/>
                  </a:spcAft>
                </a:pPr>
                <a:r>
                  <a:rPr lang="en-US" sz="1400" kern="1200">
                    <a:latin typeface="+mn-lt"/>
                  </a:rPr>
                  <a:t>Planning Con / Ship Check/PEVI</a:t>
                </a:r>
              </a:p>
            </p:txBody>
          </p:sp>
        </p:grpSp>
        <p:grpSp>
          <p:nvGrpSpPr>
            <p:cNvPr id="73" name="Group 72"/>
            <p:cNvGrpSpPr/>
            <p:nvPr/>
          </p:nvGrpSpPr>
          <p:grpSpPr>
            <a:xfrm>
              <a:off x="3719300" y="4797223"/>
              <a:ext cx="1633982" cy="205762"/>
              <a:chOff x="2833795" y="1651769"/>
              <a:chExt cx="1701499" cy="201883"/>
            </a:xfrm>
            <a:scene3d>
              <a:camera prst="orthographicFront"/>
              <a:lightRig rig="threePt" dir="t">
                <a:rot lat="0" lon="0" rev="7500000"/>
              </a:lightRig>
            </a:scene3d>
          </p:grpSpPr>
          <p:sp>
            <p:nvSpPr>
              <p:cNvPr id="84" name="Rounded Rectangle 83"/>
              <p:cNvSpPr/>
              <p:nvPr/>
            </p:nvSpPr>
            <p:spPr>
              <a:xfrm>
                <a:off x="2833795" y="1651769"/>
                <a:ext cx="1701499" cy="201883"/>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85" name="Rounded Rectangle 4"/>
              <p:cNvSpPr txBox="1"/>
              <p:nvPr/>
            </p:nvSpPr>
            <p:spPr>
              <a:xfrm>
                <a:off x="2843650" y="1661624"/>
                <a:ext cx="1681789" cy="18217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51578" tIns="41910" rIns="41910" bIns="41910" numCol="1" spcCol="1270" anchor="ctr" anchorCtr="0">
                <a:noAutofit/>
              </a:bodyPr>
              <a:lstStyle/>
              <a:p>
                <a:pPr lvl="0" algn="l" defTabSz="466725">
                  <a:lnSpc>
                    <a:spcPct val="90000"/>
                  </a:lnSpc>
                  <a:spcBef>
                    <a:spcPct val="0"/>
                  </a:spcBef>
                  <a:spcAft>
                    <a:spcPct val="35000"/>
                  </a:spcAft>
                </a:pPr>
                <a:r>
                  <a:rPr lang="en-US" sz="1050" kern="1200">
                    <a:latin typeface="+mn-lt"/>
                  </a:rPr>
                  <a:t>Mission /</a:t>
                </a:r>
                <a:r>
                  <a:rPr lang="en-US" sz="1050" kern="1200" err="1">
                    <a:latin typeface="+mn-lt"/>
                  </a:rPr>
                  <a:t>CASREP</a:t>
                </a:r>
                <a:r>
                  <a:rPr lang="en-US" sz="1050" kern="1200">
                    <a:latin typeface="+mn-lt"/>
                  </a:rPr>
                  <a:t>  Job C/O</a:t>
                </a:r>
              </a:p>
            </p:txBody>
          </p:sp>
        </p:grpSp>
        <p:grpSp>
          <p:nvGrpSpPr>
            <p:cNvPr id="74" name="Group 73"/>
            <p:cNvGrpSpPr/>
            <p:nvPr/>
          </p:nvGrpSpPr>
          <p:grpSpPr>
            <a:xfrm>
              <a:off x="3837502" y="4557503"/>
              <a:ext cx="1191584" cy="187306"/>
              <a:chOff x="3052629" y="1316265"/>
              <a:chExt cx="1240821" cy="183775"/>
            </a:xfrm>
            <a:scene3d>
              <a:camera prst="orthographicFront"/>
              <a:lightRig rig="threePt" dir="t">
                <a:rot lat="0" lon="0" rev="7500000"/>
              </a:lightRig>
            </a:scene3d>
          </p:grpSpPr>
          <p:sp>
            <p:nvSpPr>
              <p:cNvPr id="82" name="Rounded Rectangle 81"/>
              <p:cNvSpPr/>
              <p:nvPr/>
            </p:nvSpPr>
            <p:spPr>
              <a:xfrm>
                <a:off x="3052629" y="1316265"/>
                <a:ext cx="1240821" cy="183775"/>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83" name="Rounded Rectangle 4"/>
              <p:cNvSpPr txBox="1"/>
              <p:nvPr/>
            </p:nvSpPr>
            <p:spPr>
              <a:xfrm>
                <a:off x="3061600" y="1325236"/>
                <a:ext cx="1222879" cy="16583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51578" tIns="53340" rIns="53340" bIns="53340" numCol="1" spcCol="1270" anchor="ctr" anchorCtr="0">
                <a:noAutofit/>
              </a:bodyPr>
              <a:lstStyle/>
              <a:p>
                <a:pPr lvl="0" algn="l" defTabSz="622300">
                  <a:lnSpc>
                    <a:spcPct val="90000"/>
                  </a:lnSpc>
                  <a:spcBef>
                    <a:spcPct val="0"/>
                  </a:spcBef>
                  <a:spcAft>
                    <a:spcPct val="35000"/>
                  </a:spcAft>
                </a:pPr>
                <a:r>
                  <a:rPr lang="en-US" sz="1400" kern="1200">
                    <a:latin typeface="+mn-lt"/>
                  </a:rPr>
                  <a:t>Solicitation</a:t>
                </a:r>
              </a:p>
            </p:txBody>
          </p:sp>
        </p:grpSp>
        <p:grpSp>
          <p:nvGrpSpPr>
            <p:cNvPr id="75" name="Group 74"/>
            <p:cNvGrpSpPr/>
            <p:nvPr/>
          </p:nvGrpSpPr>
          <p:grpSpPr>
            <a:xfrm>
              <a:off x="4448541" y="4314313"/>
              <a:ext cx="837292" cy="195670"/>
              <a:chOff x="3053292" y="788454"/>
              <a:chExt cx="716116" cy="191981"/>
            </a:xfrm>
            <a:scene3d>
              <a:camera prst="orthographicFront"/>
              <a:lightRig rig="threePt" dir="t">
                <a:rot lat="0" lon="0" rev="7500000"/>
              </a:lightRig>
            </a:scene3d>
          </p:grpSpPr>
          <p:sp>
            <p:nvSpPr>
              <p:cNvPr id="80" name="Rounded Rectangle 79"/>
              <p:cNvSpPr/>
              <p:nvPr/>
            </p:nvSpPr>
            <p:spPr>
              <a:xfrm>
                <a:off x="3053292" y="788454"/>
                <a:ext cx="716116" cy="191981"/>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81" name="Rounded Rectangle 4"/>
              <p:cNvSpPr txBox="1"/>
              <p:nvPr/>
            </p:nvSpPr>
            <p:spPr>
              <a:xfrm>
                <a:off x="3062664" y="797826"/>
                <a:ext cx="697372" cy="17323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51578" tIns="53340" rIns="53340" bIns="53340" numCol="1" spcCol="1270" anchor="ctr" anchorCtr="0">
                <a:noAutofit/>
              </a:bodyPr>
              <a:lstStyle/>
              <a:p>
                <a:pPr lvl="0" algn="l" defTabSz="622300">
                  <a:lnSpc>
                    <a:spcPct val="90000"/>
                  </a:lnSpc>
                  <a:spcBef>
                    <a:spcPct val="0"/>
                  </a:spcBef>
                  <a:spcAft>
                    <a:spcPct val="35000"/>
                  </a:spcAft>
                </a:pPr>
                <a:r>
                  <a:rPr lang="en-US" sz="1400" kern="1200">
                    <a:latin typeface="+mn-lt"/>
                  </a:rPr>
                  <a:t>Award</a:t>
                </a:r>
              </a:p>
            </p:txBody>
          </p:sp>
        </p:grpSp>
        <p:grpSp>
          <p:nvGrpSpPr>
            <p:cNvPr id="76" name="Group 75"/>
            <p:cNvGrpSpPr/>
            <p:nvPr/>
          </p:nvGrpSpPr>
          <p:grpSpPr>
            <a:xfrm>
              <a:off x="4637357" y="4080278"/>
              <a:ext cx="687700" cy="195670"/>
              <a:chOff x="3100216" y="415126"/>
              <a:chExt cx="716116" cy="191981"/>
            </a:xfrm>
            <a:scene3d>
              <a:camera prst="orthographicFront"/>
              <a:lightRig rig="threePt" dir="t">
                <a:rot lat="0" lon="0" rev="7500000"/>
              </a:lightRig>
            </a:scene3d>
          </p:grpSpPr>
          <p:sp>
            <p:nvSpPr>
              <p:cNvPr id="78" name="Rounded Rectangle 77"/>
              <p:cNvSpPr/>
              <p:nvPr/>
            </p:nvSpPr>
            <p:spPr>
              <a:xfrm>
                <a:off x="3100216" y="415126"/>
                <a:ext cx="716116" cy="191981"/>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79" name="Rounded Rectangle 4"/>
              <p:cNvSpPr txBox="1"/>
              <p:nvPr/>
            </p:nvSpPr>
            <p:spPr>
              <a:xfrm>
                <a:off x="3109588" y="424498"/>
                <a:ext cx="697372" cy="17323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51578" tIns="53340" rIns="53340" bIns="53340" numCol="1" spcCol="1270" anchor="ctr" anchorCtr="0">
                <a:noAutofit/>
              </a:bodyPr>
              <a:lstStyle/>
              <a:p>
                <a:pPr lvl="0" algn="l" defTabSz="622300">
                  <a:lnSpc>
                    <a:spcPct val="90000"/>
                  </a:lnSpc>
                  <a:spcBef>
                    <a:spcPct val="0"/>
                  </a:spcBef>
                  <a:spcAft>
                    <a:spcPct val="35000"/>
                  </a:spcAft>
                </a:pPr>
                <a:r>
                  <a:rPr lang="en-US" sz="1400" kern="1200">
                    <a:latin typeface="+mn-lt"/>
                  </a:rPr>
                  <a:t>Start</a:t>
                </a:r>
              </a:p>
            </p:txBody>
          </p:sp>
        </p:grpSp>
        <p:sp>
          <p:nvSpPr>
            <p:cNvPr id="77" name="TextBox 76"/>
            <p:cNvSpPr txBox="1"/>
            <p:nvPr/>
          </p:nvSpPr>
          <p:spPr>
            <a:xfrm>
              <a:off x="2648616" y="5197454"/>
              <a:ext cx="557014" cy="313691"/>
            </a:xfrm>
            <a:prstGeom prst="rect">
              <a:avLst/>
            </a:prstGeom>
            <a:noFill/>
          </p:spPr>
          <p:txBody>
            <a:bodyPr wrap="square" rtlCol="0">
              <a:spAutoFit/>
            </a:bodyPr>
            <a:lstStyle/>
            <a:p>
              <a:r>
                <a:rPr lang="en-US" sz="1400"/>
                <a:t>-356</a:t>
              </a:r>
            </a:p>
          </p:txBody>
        </p:sp>
      </p:grpSp>
      <p:grpSp>
        <p:nvGrpSpPr>
          <p:cNvPr id="8" name="Group 7"/>
          <p:cNvGrpSpPr/>
          <p:nvPr/>
        </p:nvGrpSpPr>
        <p:grpSpPr>
          <a:xfrm>
            <a:off x="6460828" y="4442872"/>
            <a:ext cx="2028418" cy="1870989"/>
            <a:chOff x="5394028" y="3637128"/>
            <a:chExt cx="2028418" cy="1870989"/>
          </a:xfrm>
        </p:grpSpPr>
        <p:sp>
          <p:nvSpPr>
            <p:cNvPr id="95" name="Freeform 94"/>
            <p:cNvSpPr/>
            <p:nvPr/>
          </p:nvSpPr>
          <p:spPr>
            <a:xfrm>
              <a:off x="5534167" y="3637128"/>
              <a:ext cx="859809" cy="1740090"/>
            </a:xfrm>
            <a:custGeom>
              <a:avLst/>
              <a:gdLst>
                <a:gd name="connsiteX0" fmla="*/ 0 w 859809"/>
                <a:gd name="connsiteY0" fmla="*/ 1740090 h 1740090"/>
                <a:gd name="connsiteX1" fmla="*/ 586854 w 859809"/>
                <a:gd name="connsiteY1" fmla="*/ 1228299 h 1740090"/>
                <a:gd name="connsiteX2" fmla="*/ 859809 w 859809"/>
                <a:gd name="connsiteY2" fmla="*/ 0 h 1740090"/>
              </a:gdLst>
              <a:ahLst/>
              <a:cxnLst>
                <a:cxn ang="0">
                  <a:pos x="connsiteX0" y="connsiteY0"/>
                </a:cxn>
                <a:cxn ang="0">
                  <a:pos x="connsiteX1" y="connsiteY1"/>
                </a:cxn>
                <a:cxn ang="0">
                  <a:pos x="connsiteX2" y="connsiteY2"/>
                </a:cxn>
              </a:cxnLst>
              <a:rect l="l" t="t" r="r" b="b"/>
              <a:pathLst>
                <a:path w="859809" h="1740090">
                  <a:moveTo>
                    <a:pt x="0" y="1740090"/>
                  </a:moveTo>
                  <a:cubicBezTo>
                    <a:pt x="221776" y="1629202"/>
                    <a:pt x="443553" y="1518314"/>
                    <a:pt x="586854" y="1228299"/>
                  </a:cubicBezTo>
                  <a:cubicBezTo>
                    <a:pt x="730155" y="938284"/>
                    <a:pt x="794982" y="469142"/>
                    <a:pt x="859809" y="0"/>
                  </a:cubicBezTo>
                </a:path>
              </a:pathLst>
            </a:custGeom>
            <a:noFill/>
            <a:ln w="38100">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6339822" y="4121106"/>
              <a:ext cx="894186" cy="246889"/>
              <a:chOff x="2452758" y="1757758"/>
              <a:chExt cx="1113238" cy="210594"/>
            </a:xfrm>
            <a:scene3d>
              <a:camera prst="orthographicFront"/>
              <a:lightRig rig="threePt" dir="t">
                <a:rot lat="0" lon="0" rev="7500000"/>
              </a:lightRig>
            </a:scene3d>
          </p:grpSpPr>
          <p:sp>
            <p:nvSpPr>
              <p:cNvPr id="106" name="Rounded Rectangle 105"/>
              <p:cNvSpPr/>
              <p:nvPr/>
            </p:nvSpPr>
            <p:spPr>
              <a:xfrm>
                <a:off x="2452758" y="1757758"/>
                <a:ext cx="1113238" cy="210594"/>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07" name="Rounded Rectangle 4"/>
              <p:cNvSpPr txBox="1"/>
              <p:nvPr/>
            </p:nvSpPr>
            <p:spPr>
              <a:xfrm>
                <a:off x="2463038" y="1768038"/>
                <a:ext cx="917814" cy="17098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66217" tIns="53340" rIns="53340" bIns="53340" numCol="1" spcCol="1270" anchor="ctr" anchorCtr="0">
                <a:noAutofit/>
              </a:bodyPr>
              <a:lstStyle/>
              <a:p>
                <a:pPr lvl="0" algn="l" defTabSz="622300">
                  <a:lnSpc>
                    <a:spcPct val="90000"/>
                  </a:lnSpc>
                  <a:spcBef>
                    <a:spcPct val="0"/>
                  </a:spcBef>
                  <a:spcAft>
                    <a:spcPct val="35000"/>
                  </a:spcAft>
                </a:pPr>
                <a:r>
                  <a:rPr lang="en-US" sz="1400"/>
                  <a:t>Award</a:t>
                </a:r>
                <a:endParaRPr lang="en-US" sz="1400" kern="1200">
                  <a:latin typeface="+mn-lt"/>
                </a:endParaRPr>
              </a:p>
            </p:txBody>
          </p:sp>
        </p:grpSp>
        <p:sp>
          <p:nvSpPr>
            <p:cNvPr id="97" name="Freeform 96"/>
            <p:cNvSpPr/>
            <p:nvPr/>
          </p:nvSpPr>
          <p:spPr>
            <a:xfrm>
              <a:off x="5814144" y="5232175"/>
              <a:ext cx="1467624" cy="213557"/>
            </a:xfrm>
            <a:custGeom>
              <a:avLst/>
              <a:gdLst>
                <a:gd name="connsiteX0" fmla="*/ 0 w 1467624"/>
                <a:gd name="connsiteY0" fmla="*/ 35594 h 213557"/>
                <a:gd name="connsiteX1" fmla="*/ 35594 w 1467624"/>
                <a:gd name="connsiteY1" fmla="*/ 0 h 213557"/>
                <a:gd name="connsiteX2" fmla="*/ 1432030 w 1467624"/>
                <a:gd name="connsiteY2" fmla="*/ 0 h 213557"/>
                <a:gd name="connsiteX3" fmla="*/ 1467624 w 1467624"/>
                <a:gd name="connsiteY3" fmla="*/ 35594 h 213557"/>
                <a:gd name="connsiteX4" fmla="*/ 1467624 w 1467624"/>
                <a:gd name="connsiteY4" fmla="*/ 177963 h 213557"/>
                <a:gd name="connsiteX5" fmla="*/ 1432030 w 1467624"/>
                <a:gd name="connsiteY5" fmla="*/ 213557 h 213557"/>
                <a:gd name="connsiteX6" fmla="*/ 35594 w 1467624"/>
                <a:gd name="connsiteY6" fmla="*/ 213557 h 213557"/>
                <a:gd name="connsiteX7" fmla="*/ 0 w 1467624"/>
                <a:gd name="connsiteY7" fmla="*/ 177963 h 213557"/>
                <a:gd name="connsiteX8" fmla="*/ 0 w 1467624"/>
                <a:gd name="connsiteY8" fmla="*/ 35594 h 213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7624" h="213557">
                  <a:moveTo>
                    <a:pt x="0" y="35594"/>
                  </a:moveTo>
                  <a:cubicBezTo>
                    <a:pt x="0" y="15936"/>
                    <a:pt x="15936" y="0"/>
                    <a:pt x="35594" y="0"/>
                  </a:cubicBezTo>
                  <a:lnTo>
                    <a:pt x="1432030" y="0"/>
                  </a:lnTo>
                  <a:cubicBezTo>
                    <a:pt x="1451688" y="0"/>
                    <a:pt x="1467624" y="15936"/>
                    <a:pt x="1467624" y="35594"/>
                  </a:cubicBezTo>
                  <a:lnTo>
                    <a:pt x="1467624" y="177963"/>
                  </a:lnTo>
                  <a:cubicBezTo>
                    <a:pt x="1467624" y="197621"/>
                    <a:pt x="1451688" y="213557"/>
                    <a:pt x="1432030" y="213557"/>
                  </a:cubicBezTo>
                  <a:lnTo>
                    <a:pt x="35594" y="213557"/>
                  </a:lnTo>
                  <a:cubicBezTo>
                    <a:pt x="15936" y="213557"/>
                    <a:pt x="0" y="197621"/>
                    <a:pt x="0" y="177963"/>
                  </a:cubicBezTo>
                  <a:lnTo>
                    <a:pt x="0" y="35594"/>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78980" tIns="63765" rIns="63765" bIns="63765" numCol="1" spcCol="1270" anchor="ctr" anchorCtr="0">
              <a:noAutofit/>
            </a:bodyPr>
            <a:lstStyle/>
            <a:p>
              <a:pPr lvl="0" algn="l" defTabSz="622300">
                <a:lnSpc>
                  <a:spcPct val="90000"/>
                </a:lnSpc>
                <a:spcBef>
                  <a:spcPct val="0"/>
                </a:spcBef>
                <a:spcAft>
                  <a:spcPct val="35000"/>
                </a:spcAft>
              </a:pPr>
              <a:r>
                <a:rPr lang="en-US" sz="1400" kern="1200">
                  <a:latin typeface="+mn-lt"/>
                </a:rPr>
                <a:t>Planning Letter</a:t>
              </a:r>
            </a:p>
          </p:txBody>
        </p:sp>
        <p:sp>
          <p:nvSpPr>
            <p:cNvPr id="98" name="Freeform 97"/>
            <p:cNvSpPr/>
            <p:nvPr/>
          </p:nvSpPr>
          <p:spPr>
            <a:xfrm>
              <a:off x="6132728" y="4871755"/>
              <a:ext cx="1289718" cy="213557"/>
            </a:xfrm>
            <a:custGeom>
              <a:avLst/>
              <a:gdLst>
                <a:gd name="connsiteX0" fmla="*/ 0 w 1289718"/>
                <a:gd name="connsiteY0" fmla="*/ 35594 h 213557"/>
                <a:gd name="connsiteX1" fmla="*/ 35594 w 1289718"/>
                <a:gd name="connsiteY1" fmla="*/ 0 h 213557"/>
                <a:gd name="connsiteX2" fmla="*/ 1254124 w 1289718"/>
                <a:gd name="connsiteY2" fmla="*/ 0 h 213557"/>
                <a:gd name="connsiteX3" fmla="*/ 1289718 w 1289718"/>
                <a:gd name="connsiteY3" fmla="*/ 35594 h 213557"/>
                <a:gd name="connsiteX4" fmla="*/ 1289718 w 1289718"/>
                <a:gd name="connsiteY4" fmla="*/ 177963 h 213557"/>
                <a:gd name="connsiteX5" fmla="*/ 1254124 w 1289718"/>
                <a:gd name="connsiteY5" fmla="*/ 213557 h 213557"/>
                <a:gd name="connsiteX6" fmla="*/ 35594 w 1289718"/>
                <a:gd name="connsiteY6" fmla="*/ 213557 h 213557"/>
                <a:gd name="connsiteX7" fmla="*/ 0 w 1289718"/>
                <a:gd name="connsiteY7" fmla="*/ 177963 h 213557"/>
                <a:gd name="connsiteX8" fmla="*/ 0 w 1289718"/>
                <a:gd name="connsiteY8" fmla="*/ 35594 h 213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718" h="213557">
                  <a:moveTo>
                    <a:pt x="0" y="35594"/>
                  </a:moveTo>
                  <a:cubicBezTo>
                    <a:pt x="0" y="15936"/>
                    <a:pt x="15936" y="0"/>
                    <a:pt x="35594" y="0"/>
                  </a:cubicBezTo>
                  <a:lnTo>
                    <a:pt x="1254124" y="0"/>
                  </a:lnTo>
                  <a:cubicBezTo>
                    <a:pt x="1273782" y="0"/>
                    <a:pt x="1289718" y="15936"/>
                    <a:pt x="1289718" y="35594"/>
                  </a:cubicBezTo>
                  <a:lnTo>
                    <a:pt x="1289718" y="177963"/>
                  </a:lnTo>
                  <a:cubicBezTo>
                    <a:pt x="1289718" y="197621"/>
                    <a:pt x="1273782" y="213557"/>
                    <a:pt x="1254124" y="213557"/>
                  </a:cubicBezTo>
                  <a:lnTo>
                    <a:pt x="35594" y="213557"/>
                  </a:lnTo>
                  <a:cubicBezTo>
                    <a:pt x="15936" y="213557"/>
                    <a:pt x="0" y="197621"/>
                    <a:pt x="0" y="177963"/>
                  </a:cubicBezTo>
                  <a:lnTo>
                    <a:pt x="0" y="35594"/>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78980" tIns="63765" rIns="63765" bIns="63765" numCol="1" spcCol="1270" anchor="ctr" anchorCtr="0">
              <a:noAutofit/>
            </a:bodyPr>
            <a:lstStyle/>
            <a:p>
              <a:pPr lvl="0" algn="l" defTabSz="622300">
                <a:lnSpc>
                  <a:spcPct val="90000"/>
                </a:lnSpc>
                <a:spcBef>
                  <a:spcPct val="0"/>
                </a:spcBef>
                <a:spcAft>
                  <a:spcPct val="35000"/>
                </a:spcAft>
              </a:pPr>
              <a:r>
                <a:rPr lang="en-US" sz="1400" kern="1200">
                  <a:latin typeface="+mn-lt"/>
                </a:rPr>
                <a:t>Final Package</a:t>
              </a:r>
            </a:p>
          </p:txBody>
        </p:sp>
        <p:sp>
          <p:nvSpPr>
            <p:cNvPr id="99" name="Freeform 98"/>
            <p:cNvSpPr/>
            <p:nvPr/>
          </p:nvSpPr>
          <p:spPr>
            <a:xfrm>
              <a:off x="6282608" y="4514360"/>
              <a:ext cx="1128900" cy="213557"/>
            </a:xfrm>
            <a:custGeom>
              <a:avLst/>
              <a:gdLst>
                <a:gd name="connsiteX0" fmla="*/ 0 w 1128900"/>
                <a:gd name="connsiteY0" fmla="*/ 35594 h 213557"/>
                <a:gd name="connsiteX1" fmla="*/ 35594 w 1128900"/>
                <a:gd name="connsiteY1" fmla="*/ 0 h 213557"/>
                <a:gd name="connsiteX2" fmla="*/ 1093306 w 1128900"/>
                <a:gd name="connsiteY2" fmla="*/ 0 h 213557"/>
                <a:gd name="connsiteX3" fmla="*/ 1128900 w 1128900"/>
                <a:gd name="connsiteY3" fmla="*/ 35594 h 213557"/>
                <a:gd name="connsiteX4" fmla="*/ 1128900 w 1128900"/>
                <a:gd name="connsiteY4" fmla="*/ 177963 h 213557"/>
                <a:gd name="connsiteX5" fmla="*/ 1093306 w 1128900"/>
                <a:gd name="connsiteY5" fmla="*/ 213557 h 213557"/>
                <a:gd name="connsiteX6" fmla="*/ 35594 w 1128900"/>
                <a:gd name="connsiteY6" fmla="*/ 213557 h 213557"/>
                <a:gd name="connsiteX7" fmla="*/ 0 w 1128900"/>
                <a:gd name="connsiteY7" fmla="*/ 177963 h 213557"/>
                <a:gd name="connsiteX8" fmla="*/ 0 w 1128900"/>
                <a:gd name="connsiteY8" fmla="*/ 35594 h 213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8900" h="213557">
                  <a:moveTo>
                    <a:pt x="0" y="35594"/>
                  </a:moveTo>
                  <a:cubicBezTo>
                    <a:pt x="0" y="15936"/>
                    <a:pt x="15936" y="0"/>
                    <a:pt x="35594" y="0"/>
                  </a:cubicBezTo>
                  <a:lnTo>
                    <a:pt x="1093306" y="0"/>
                  </a:lnTo>
                  <a:cubicBezTo>
                    <a:pt x="1112964" y="0"/>
                    <a:pt x="1128900" y="15936"/>
                    <a:pt x="1128900" y="35594"/>
                  </a:cubicBezTo>
                  <a:lnTo>
                    <a:pt x="1128900" y="177963"/>
                  </a:lnTo>
                  <a:cubicBezTo>
                    <a:pt x="1128900" y="197621"/>
                    <a:pt x="1112964" y="213557"/>
                    <a:pt x="1093306" y="213557"/>
                  </a:cubicBezTo>
                  <a:lnTo>
                    <a:pt x="35594" y="213557"/>
                  </a:lnTo>
                  <a:cubicBezTo>
                    <a:pt x="15936" y="213557"/>
                    <a:pt x="0" y="197621"/>
                    <a:pt x="0" y="177963"/>
                  </a:cubicBezTo>
                  <a:lnTo>
                    <a:pt x="0" y="35594"/>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78980" tIns="63765" rIns="63765" bIns="63765" numCol="1" spcCol="1270" anchor="ctr" anchorCtr="0">
              <a:noAutofit/>
            </a:bodyPr>
            <a:lstStyle/>
            <a:p>
              <a:pPr lvl="0" algn="l" defTabSz="622300">
                <a:lnSpc>
                  <a:spcPct val="90000"/>
                </a:lnSpc>
                <a:spcBef>
                  <a:spcPct val="0"/>
                </a:spcBef>
                <a:spcAft>
                  <a:spcPct val="35000"/>
                </a:spcAft>
              </a:pPr>
              <a:r>
                <a:rPr lang="en-US" sz="1400" kern="1200">
                  <a:latin typeface="+mn-lt"/>
                </a:rPr>
                <a:t>Solicitation</a:t>
              </a:r>
            </a:p>
          </p:txBody>
        </p:sp>
        <p:sp>
          <p:nvSpPr>
            <p:cNvPr id="100" name="Freeform 99"/>
            <p:cNvSpPr/>
            <p:nvPr/>
          </p:nvSpPr>
          <p:spPr>
            <a:xfrm>
              <a:off x="6388754" y="3761861"/>
              <a:ext cx="796323" cy="213557"/>
            </a:xfrm>
            <a:custGeom>
              <a:avLst/>
              <a:gdLst>
                <a:gd name="connsiteX0" fmla="*/ 0 w 796323"/>
                <a:gd name="connsiteY0" fmla="*/ 35594 h 213557"/>
                <a:gd name="connsiteX1" fmla="*/ 35594 w 796323"/>
                <a:gd name="connsiteY1" fmla="*/ 0 h 213557"/>
                <a:gd name="connsiteX2" fmla="*/ 760729 w 796323"/>
                <a:gd name="connsiteY2" fmla="*/ 0 h 213557"/>
                <a:gd name="connsiteX3" fmla="*/ 796323 w 796323"/>
                <a:gd name="connsiteY3" fmla="*/ 35594 h 213557"/>
                <a:gd name="connsiteX4" fmla="*/ 796323 w 796323"/>
                <a:gd name="connsiteY4" fmla="*/ 177963 h 213557"/>
                <a:gd name="connsiteX5" fmla="*/ 760729 w 796323"/>
                <a:gd name="connsiteY5" fmla="*/ 213557 h 213557"/>
                <a:gd name="connsiteX6" fmla="*/ 35594 w 796323"/>
                <a:gd name="connsiteY6" fmla="*/ 213557 h 213557"/>
                <a:gd name="connsiteX7" fmla="*/ 0 w 796323"/>
                <a:gd name="connsiteY7" fmla="*/ 177963 h 213557"/>
                <a:gd name="connsiteX8" fmla="*/ 0 w 796323"/>
                <a:gd name="connsiteY8" fmla="*/ 35594 h 213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6323" h="213557">
                  <a:moveTo>
                    <a:pt x="0" y="35594"/>
                  </a:moveTo>
                  <a:cubicBezTo>
                    <a:pt x="0" y="15936"/>
                    <a:pt x="15936" y="0"/>
                    <a:pt x="35594" y="0"/>
                  </a:cubicBezTo>
                  <a:lnTo>
                    <a:pt x="760729" y="0"/>
                  </a:lnTo>
                  <a:cubicBezTo>
                    <a:pt x="780387" y="0"/>
                    <a:pt x="796323" y="15936"/>
                    <a:pt x="796323" y="35594"/>
                  </a:cubicBezTo>
                  <a:lnTo>
                    <a:pt x="796323" y="177963"/>
                  </a:lnTo>
                  <a:cubicBezTo>
                    <a:pt x="796323" y="197621"/>
                    <a:pt x="780387" y="213557"/>
                    <a:pt x="760729" y="213557"/>
                  </a:cubicBezTo>
                  <a:lnTo>
                    <a:pt x="35594" y="213557"/>
                  </a:lnTo>
                  <a:cubicBezTo>
                    <a:pt x="15936" y="213557"/>
                    <a:pt x="0" y="197621"/>
                    <a:pt x="0" y="177963"/>
                  </a:cubicBezTo>
                  <a:lnTo>
                    <a:pt x="0" y="35594"/>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78980" tIns="63765" rIns="63765" bIns="63765" numCol="1" spcCol="1270" anchor="ctr" anchorCtr="0">
              <a:noAutofit/>
            </a:bodyPr>
            <a:lstStyle/>
            <a:p>
              <a:pPr lvl="0" algn="l" defTabSz="622300">
                <a:lnSpc>
                  <a:spcPct val="90000"/>
                </a:lnSpc>
                <a:spcBef>
                  <a:spcPct val="0"/>
                </a:spcBef>
                <a:spcAft>
                  <a:spcPct val="35000"/>
                </a:spcAft>
              </a:pPr>
              <a:r>
                <a:rPr lang="en-US" sz="1400" kern="1200">
                  <a:latin typeface="+mn-lt"/>
                </a:rPr>
                <a:t>Start</a:t>
              </a:r>
            </a:p>
          </p:txBody>
        </p:sp>
        <p:sp>
          <p:nvSpPr>
            <p:cNvPr id="101" name="Oval 100"/>
            <p:cNvSpPr/>
            <p:nvPr/>
          </p:nvSpPr>
          <p:spPr>
            <a:xfrm>
              <a:off x="6005210" y="3683366"/>
              <a:ext cx="337460" cy="338328"/>
            </a:xfrm>
            <a:prstGeom prst="ellipse">
              <a:avLst/>
            </a:prstGeom>
            <a:solidFill>
              <a:schemeClr val="accent5">
                <a:lumMod val="75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fontScale="92500" lnSpcReduction="10000"/>
            </a:bodyPr>
            <a:lstStyle/>
            <a:p>
              <a:pPr algn="ctr"/>
              <a:r>
                <a:rPr lang="en-US" sz="1050">
                  <a:solidFill>
                    <a:schemeClr val="bg1"/>
                  </a:solidFill>
                </a:rPr>
                <a:t>0</a:t>
              </a:r>
            </a:p>
          </p:txBody>
        </p:sp>
        <p:sp>
          <p:nvSpPr>
            <p:cNvPr id="102" name="Oval 101"/>
            <p:cNvSpPr/>
            <p:nvPr/>
          </p:nvSpPr>
          <p:spPr>
            <a:xfrm>
              <a:off x="5925056" y="4042413"/>
              <a:ext cx="337460" cy="338328"/>
            </a:xfrm>
            <a:prstGeom prst="ellipse">
              <a:avLst/>
            </a:prstGeom>
            <a:solidFill>
              <a:schemeClr val="accent5">
                <a:lumMod val="75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fontScale="92500" lnSpcReduction="10000"/>
            </a:bodyPr>
            <a:lstStyle/>
            <a:p>
              <a:pPr algn="ctr"/>
              <a:r>
                <a:rPr lang="en-US" sz="1050">
                  <a:solidFill>
                    <a:schemeClr val="bg1"/>
                  </a:solidFill>
                </a:rPr>
                <a:t>-30</a:t>
              </a:r>
            </a:p>
          </p:txBody>
        </p:sp>
        <p:sp>
          <p:nvSpPr>
            <p:cNvPr id="103" name="Oval 102"/>
            <p:cNvSpPr/>
            <p:nvPr/>
          </p:nvSpPr>
          <p:spPr>
            <a:xfrm>
              <a:off x="5795341" y="4452779"/>
              <a:ext cx="337460" cy="338328"/>
            </a:xfrm>
            <a:prstGeom prst="ellipse">
              <a:avLst/>
            </a:prstGeom>
            <a:solidFill>
              <a:schemeClr val="accent5">
                <a:lumMod val="75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fontScale="92500" lnSpcReduction="10000"/>
            </a:bodyPr>
            <a:lstStyle/>
            <a:p>
              <a:pPr algn="ctr"/>
              <a:r>
                <a:rPr lang="en-US" sz="1050">
                  <a:solidFill>
                    <a:schemeClr val="bg1"/>
                  </a:solidFill>
                </a:rPr>
                <a:t>-90</a:t>
              </a:r>
            </a:p>
          </p:txBody>
        </p:sp>
        <p:sp>
          <p:nvSpPr>
            <p:cNvPr id="104" name="Oval 103"/>
            <p:cNvSpPr/>
            <p:nvPr/>
          </p:nvSpPr>
          <p:spPr>
            <a:xfrm>
              <a:off x="5613024" y="4796739"/>
              <a:ext cx="337460" cy="338328"/>
            </a:xfrm>
            <a:prstGeom prst="ellipse">
              <a:avLst/>
            </a:prstGeom>
            <a:solidFill>
              <a:schemeClr val="accent5">
                <a:lumMod val="75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fontScale="92500" lnSpcReduction="10000"/>
            </a:bodyPr>
            <a:lstStyle/>
            <a:p>
              <a:pPr algn="ctr"/>
              <a:r>
                <a:rPr lang="en-US" sz="1050">
                  <a:solidFill>
                    <a:schemeClr val="bg1"/>
                  </a:solidFill>
                </a:rPr>
                <a:t>-115</a:t>
              </a:r>
            </a:p>
          </p:txBody>
        </p:sp>
        <p:sp>
          <p:nvSpPr>
            <p:cNvPr id="105" name="Oval 104"/>
            <p:cNvSpPr/>
            <p:nvPr/>
          </p:nvSpPr>
          <p:spPr>
            <a:xfrm>
              <a:off x="5394028" y="5169789"/>
              <a:ext cx="337460" cy="338328"/>
            </a:xfrm>
            <a:prstGeom prst="ellipse">
              <a:avLst/>
            </a:prstGeom>
            <a:solidFill>
              <a:schemeClr val="accent5">
                <a:lumMod val="75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fontScale="92500" lnSpcReduction="10000"/>
            </a:bodyPr>
            <a:lstStyle/>
            <a:p>
              <a:pPr algn="ctr"/>
              <a:r>
                <a:rPr lang="en-US" sz="1050">
                  <a:solidFill>
                    <a:schemeClr val="bg1"/>
                  </a:solidFill>
                </a:rPr>
                <a:t>-150</a:t>
              </a:r>
            </a:p>
          </p:txBody>
        </p:sp>
      </p:grpSp>
      <p:grpSp>
        <p:nvGrpSpPr>
          <p:cNvPr id="27" name="Group 26"/>
          <p:cNvGrpSpPr/>
          <p:nvPr/>
        </p:nvGrpSpPr>
        <p:grpSpPr>
          <a:xfrm>
            <a:off x="2330964" y="3922756"/>
            <a:ext cx="1872425" cy="91443"/>
            <a:chOff x="2310591" y="3587188"/>
            <a:chExt cx="1872425" cy="91443"/>
          </a:xfrm>
        </p:grpSpPr>
        <p:sp>
          <p:nvSpPr>
            <p:cNvPr id="3" name="Rectangle 2"/>
            <p:cNvSpPr/>
            <p:nvPr/>
          </p:nvSpPr>
          <p:spPr>
            <a:xfrm>
              <a:off x="2310591" y="3587191"/>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043398" y="3587188"/>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24786" y="3587191"/>
              <a:ext cx="258230" cy="91440"/>
            </a:xfrm>
            <a:prstGeom prst="rect">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9" name="Group 138"/>
          <p:cNvGrpSpPr/>
          <p:nvPr/>
        </p:nvGrpSpPr>
        <p:grpSpPr>
          <a:xfrm>
            <a:off x="6768614" y="4203993"/>
            <a:ext cx="743769" cy="91440"/>
            <a:chOff x="5603955" y="3601004"/>
            <a:chExt cx="743769" cy="91440"/>
          </a:xfrm>
        </p:grpSpPr>
        <p:sp>
          <p:nvSpPr>
            <p:cNvPr id="140" name="Rectangle 139"/>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p:cNvGrpSpPr/>
          <p:nvPr/>
        </p:nvGrpSpPr>
        <p:grpSpPr>
          <a:xfrm>
            <a:off x="2333842" y="4127745"/>
            <a:ext cx="1982207" cy="91443"/>
            <a:chOff x="2350427" y="3706281"/>
            <a:chExt cx="1982207" cy="91443"/>
          </a:xfrm>
        </p:grpSpPr>
        <p:sp>
          <p:nvSpPr>
            <p:cNvPr id="148" name="Rectangle 147"/>
            <p:cNvSpPr/>
            <p:nvPr/>
          </p:nvSpPr>
          <p:spPr>
            <a:xfrm>
              <a:off x="2350427" y="3706284"/>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148"/>
            <p:cNvSpPr/>
            <p:nvPr/>
          </p:nvSpPr>
          <p:spPr>
            <a:xfrm>
              <a:off x="3083234" y="3706281"/>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p:cNvSpPr/>
            <p:nvPr/>
          </p:nvSpPr>
          <p:spPr>
            <a:xfrm>
              <a:off x="3964621" y="3706283"/>
              <a:ext cx="368013" cy="914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6" name="Group 195"/>
          <p:cNvGrpSpPr/>
          <p:nvPr/>
        </p:nvGrpSpPr>
        <p:grpSpPr>
          <a:xfrm>
            <a:off x="393411" y="3077332"/>
            <a:ext cx="9842744" cy="439972"/>
            <a:chOff x="393411" y="3063885"/>
            <a:chExt cx="9842744" cy="439972"/>
          </a:xfrm>
        </p:grpSpPr>
        <p:grpSp>
          <p:nvGrpSpPr>
            <p:cNvPr id="119" name="Group 118"/>
            <p:cNvGrpSpPr/>
            <p:nvPr/>
          </p:nvGrpSpPr>
          <p:grpSpPr>
            <a:xfrm>
              <a:off x="5690079" y="3412417"/>
              <a:ext cx="743769" cy="91440"/>
              <a:chOff x="5603955" y="3601004"/>
              <a:chExt cx="743769" cy="91440"/>
            </a:xfrm>
          </p:grpSpPr>
          <p:sp>
            <p:nvSpPr>
              <p:cNvPr id="120" name="Rectangle 119"/>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507112" y="3063885"/>
              <a:ext cx="7173627" cy="91443"/>
              <a:chOff x="536481" y="2847448"/>
              <a:chExt cx="7173627" cy="91443"/>
            </a:xfrm>
          </p:grpSpPr>
          <p:grpSp>
            <p:nvGrpSpPr>
              <p:cNvPr id="111" name="Group 110"/>
              <p:cNvGrpSpPr/>
              <p:nvPr/>
            </p:nvGrpSpPr>
            <p:grpSpPr>
              <a:xfrm>
                <a:off x="2903962" y="2847451"/>
                <a:ext cx="743769" cy="91440"/>
                <a:chOff x="5603955" y="3601004"/>
                <a:chExt cx="743769" cy="91440"/>
              </a:xfrm>
            </p:grpSpPr>
            <p:sp>
              <p:nvSpPr>
                <p:cNvPr id="112" name="Rectangle 111"/>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7" name="Group 126"/>
              <p:cNvGrpSpPr/>
              <p:nvPr/>
            </p:nvGrpSpPr>
            <p:grpSpPr>
              <a:xfrm>
                <a:off x="6966339" y="2847451"/>
                <a:ext cx="743769" cy="91440"/>
                <a:chOff x="5603955" y="3601004"/>
                <a:chExt cx="743769" cy="91440"/>
              </a:xfrm>
            </p:grpSpPr>
            <p:sp>
              <p:nvSpPr>
                <p:cNvPr id="128" name="Rectangle 127"/>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3" name="Group 142"/>
              <p:cNvGrpSpPr/>
              <p:nvPr/>
            </p:nvGrpSpPr>
            <p:grpSpPr>
              <a:xfrm>
                <a:off x="3999687" y="2847451"/>
                <a:ext cx="743769" cy="91440"/>
                <a:chOff x="5603955" y="3601004"/>
                <a:chExt cx="743769" cy="91440"/>
              </a:xfrm>
            </p:grpSpPr>
            <p:sp>
              <p:nvSpPr>
                <p:cNvPr id="144" name="Rectangle 143"/>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5" name="Group 154"/>
              <p:cNvGrpSpPr/>
              <p:nvPr/>
            </p:nvGrpSpPr>
            <p:grpSpPr>
              <a:xfrm>
                <a:off x="4952404" y="2847448"/>
                <a:ext cx="1982207" cy="91443"/>
                <a:chOff x="2350427" y="3706281"/>
                <a:chExt cx="1982207" cy="91443"/>
              </a:xfrm>
            </p:grpSpPr>
            <p:sp>
              <p:nvSpPr>
                <p:cNvPr id="156" name="Rectangle 155"/>
                <p:cNvSpPr/>
                <p:nvPr/>
              </p:nvSpPr>
              <p:spPr>
                <a:xfrm>
                  <a:off x="2350427" y="3706284"/>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156"/>
                <p:cNvSpPr/>
                <p:nvPr/>
              </p:nvSpPr>
              <p:spPr>
                <a:xfrm>
                  <a:off x="3083234" y="3706281"/>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157"/>
                <p:cNvSpPr/>
                <p:nvPr/>
              </p:nvSpPr>
              <p:spPr>
                <a:xfrm>
                  <a:off x="3964621" y="3706283"/>
                  <a:ext cx="368013" cy="914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1" name="Group 170"/>
              <p:cNvGrpSpPr/>
              <p:nvPr/>
            </p:nvGrpSpPr>
            <p:grpSpPr>
              <a:xfrm>
                <a:off x="536481" y="2847448"/>
                <a:ext cx="1982207" cy="91443"/>
                <a:chOff x="2350427" y="3706281"/>
                <a:chExt cx="1982207" cy="91443"/>
              </a:xfrm>
            </p:grpSpPr>
            <p:sp>
              <p:nvSpPr>
                <p:cNvPr id="172" name="Rectangle 171"/>
                <p:cNvSpPr/>
                <p:nvPr/>
              </p:nvSpPr>
              <p:spPr>
                <a:xfrm>
                  <a:off x="2350427" y="3706284"/>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a:off x="3083234" y="3706281"/>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p:cNvSpPr/>
                <p:nvPr/>
              </p:nvSpPr>
              <p:spPr>
                <a:xfrm>
                  <a:off x="3964621" y="3706283"/>
                  <a:ext cx="368013" cy="914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15" name="Group 114"/>
            <p:cNvGrpSpPr/>
            <p:nvPr/>
          </p:nvGrpSpPr>
          <p:grpSpPr>
            <a:xfrm>
              <a:off x="5439114" y="3180939"/>
              <a:ext cx="743769" cy="91440"/>
              <a:chOff x="5603955" y="3601004"/>
              <a:chExt cx="743769" cy="91440"/>
            </a:xfrm>
          </p:grpSpPr>
          <p:sp>
            <p:nvSpPr>
              <p:cNvPr id="116" name="Rectangle 115"/>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3" name="Group 122"/>
            <p:cNvGrpSpPr/>
            <p:nvPr/>
          </p:nvGrpSpPr>
          <p:grpSpPr>
            <a:xfrm>
              <a:off x="6558487" y="3180939"/>
              <a:ext cx="743769" cy="91440"/>
              <a:chOff x="5603955" y="3601004"/>
              <a:chExt cx="743769" cy="91440"/>
            </a:xfrm>
          </p:grpSpPr>
          <p:sp>
            <p:nvSpPr>
              <p:cNvPr id="124" name="Rectangle 123"/>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1" name="Group 130"/>
            <p:cNvGrpSpPr/>
            <p:nvPr/>
          </p:nvGrpSpPr>
          <p:grpSpPr>
            <a:xfrm>
              <a:off x="8130534" y="3180939"/>
              <a:ext cx="743769" cy="91440"/>
              <a:chOff x="5603955" y="3601004"/>
              <a:chExt cx="743769" cy="91440"/>
            </a:xfrm>
          </p:grpSpPr>
          <p:sp>
            <p:nvSpPr>
              <p:cNvPr id="132" name="Rectangle 131"/>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5" name="Group 134"/>
            <p:cNvGrpSpPr/>
            <p:nvPr/>
          </p:nvGrpSpPr>
          <p:grpSpPr>
            <a:xfrm>
              <a:off x="4606041" y="3180939"/>
              <a:ext cx="743769" cy="91440"/>
              <a:chOff x="5603955" y="3601004"/>
              <a:chExt cx="743769" cy="91440"/>
            </a:xfrm>
          </p:grpSpPr>
          <p:sp>
            <p:nvSpPr>
              <p:cNvPr id="136" name="Rectangle 135"/>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p:cNvSpPr/>
              <p:nvPr/>
            </p:nvSpPr>
            <p:spPr>
              <a:xfrm>
                <a:off x="6245149" y="3601004"/>
                <a:ext cx="102575" cy="914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1" name="Group 150"/>
            <p:cNvGrpSpPr/>
            <p:nvPr/>
          </p:nvGrpSpPr>
          <p:grpSpPr>
            <a:xfrm>
              <a:off x="2324112" y="3180936"/>
              <a:ext cx="1872425" cy="91443"/>
              <a:chOff x="2310591" y="3587188"/>
              <a:chExt cx="1872425" cy="91443"/>
            </a:xfrm>
          </p:grpSpPr>
          <p:sp>
            <p:nvSpPr>
              <p:cNvPr id="152" name="Rectangle 151"/>
              <p:cNvSpPr/>
              <p:nvPr/>
            </p:nvSpPr>
            <p:spPr>
              <a:xfrm>
                <a:off x="2310591" y="3587191"/>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p:cNvSpPr/>
              <p:nvPr/>
            </p:nvSpPr>
            <p:spPr>
              <a:xfrm>
                <a:off x="3043398" y="3587188"/>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153"/>
              <p:cNvSpPr/>
              <p:nvPr/>
            </p:nvSpPr>
            <p:spPr>
              <a:xfrm>
                <a:off x="3924786" y="3587191"/>
                <a:ext cx="258230" cy="91440"/>
              </a:xfrm>
              <a:prstGeom prst="rect">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5" name="Group 174"/>
            <p:cNvGrpSpPr/>
            <p:nvPr/>
          </p:nvGrpSpPr>
          <p:grpSpPr>
            <a:xfrm>
              <a:off x="393411" y="3180939"/>
              <a:ext cx="743769" cy="91440"/>
              <a:chOff x="5603955" y="3601004"/>
              <a:chExt cx="743769" cy="91440"/>
            </a:xfrm>
          </p:grpSpPr>
          <p:sp>
            <p:nvSpPr>
              <p:cNvPr id="176" name="Rectangle 175"/>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Rectangle 176"/>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3" name="Group 192"/>
            <p:cNvGrpSpPr/>
            <p:nvPr/>
          </p:nvGrpSpPr>
          <p:grpSpPr>
            <a:xfrm>
              <a:off x="929532" y="3301555"/>
              <a:ext cx="9306623" cy="91443"/>
              <a:chOff x="958901" y="3103048"/>
              <a:chExt cx="9306623" cy="91443"/>
            </a:xfrm>
          </p:grpSpPr>
          <p:grpSp>
            <p:nvGrpSpPr>
              <p:cNvPr id="18" name="Group 17"/>
              <p:cNvGrpSpPr/>
              <p:nvPr/>
            </p:nvGrpSpPr>
            <p:grpSpPr>
              <a:xfrm>
                <a:off x="2294429" y="3103051"/>
                <a:ext cx="743769" cy="91440"/>
                <a:chOff x="5603955" y="3601004"/>
                <a:chExt cx="743769" cy="91440"/>
              </a:xfrm>
            </p:grpSpPr>
            <p:sp>
              <p:nvSpPr>
                <p:cNvPr id="108" name="Rectangle 107"/>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9" name="Group 158"/>
              <p:cNvGrpSpPr/>
              <p:nvPr/>
            </p:nvGrpSpPr>
            <p:grpSpPr>
              <a:xfrm>
                <a:off x="6369111" y="3103048"/>
                <a:ext cx="1872425" cy="91443"/>
                <a:chOff x="2310591" y="3587188"/>
                <a:chExt cx="1872425" cy="91443"/>
              </a:xfrm>
            </p:grpSpPr>
            <p:sp>
              <p:nvSpPr>
                <p:cNvPr id="160" name="Rectangle 159"/>
                <p:cNvSpPr/>
                <p:nvPr/>
              </p:nvSpPr>
              <p:spPr>
                <a:xfrm>
                  <a:off x="2310591" y="3587191"/>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160"/>
                <p:cNvSpPr/>
                <p:nvPr/>
              </p:nvSpPr>
              <p:spPr>
                <a:xfrm>
                  <a:off x="3043398" y="3587188"/>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Rectangle 161"/>
                <p:cNvSpPr/>
                <p:nvPr/>
              </p:nvSpPr>
              <p:spPr>
                <a:xfrm>
                  <a:off x="3924786" y="3587191"/>
                  <a:ext cx="258230" cy="91440"/>
                </a:xfrm>
                <a:prstGeom prst="rect">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3" name="Group 162"/>
              <p:cNvGrpSpPr/>
              <p:nvPr/>
            </p:nvGrpSpPr>
            <p:grpSpPr>
              <a:xfrm>
                <a:off x="8283317" y="3103048"/>
                <a:ext cx="1982207" cy="91443"/>
                <a:chOff x="2350427" y="3706281"/>
                <a:chExt cx="1982207" cy="91443"/>
              </a:xfrm>
            </p:grpSpPr>
            <p:sp>
              <p:nvSpPr>
                <p:cNvPr id="164" name="Rectangle 163"/>
                <p:cNvSpPr/>
                <p:nvPr/>
              </p:nvSpPr>
              <p:spPr>
                <a:xfrm>
                  <a:off x="2350427" y="3706284"/>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Rectangle 164"/>
                <p:cNvSpPr/>
                <p:nvPr/>
              </p:nvSpPr>
              <p:spPr>
                <a:xfrm>
                  <a:off x="3083234" y="3706281"/>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Rectangle 165"/>
                <p:cNvSpPr/>
                <p:nvPr/>
              </p:nvSpPr>
              <p:spPr>
                <a:xfrm>
                  <a:off x="3964621" y="3706283"/>
                  <a:ext cx="368013" cy="914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7" name="Group 166"/>
              <p:cNvGrpSpPr/>
              <p:nvPr/>
            </p:nvGrpSpPr>
            <p:grpSpPr>
              <a:xfrm>
                <a:off x="4071083" y="3103048"/>
                <a:ext cx="1872425" cy="91443"/>
                <a:chOff x="2310591" y="3587188"/>
                <a:chExt cx="1872425" cy="91443"/>
              </a:xfrm>
            </p:grpSpPr>
            <p:sp>
              <p:nvSpPr>
                <p:cNvPr id="168" name="Rectangle 167"/>
                <p:cNvSpPr/>
                <p:nvPr/>
              </p:nvSpPr>
              <p:spPr>
                <a:xfrm>
                  <a:off x="2310591" y="3587191"/>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Rectangle 168"/>
                <p:cNvSpPr/>
                <p:nvPr/>
              </p:nvSpPr>
              <p:spPr>
                <a:xfrm>
                  <a:off x="3043398" y="3587188"/>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Rectangle 169"/>
                <p:cNvSpPr/>
                <p:nvPr/>
              </p:nvSpPr>
              <p:spPr>
                <a:xfrm>
                  <a:off x="3924786" y="3587191"/>
                  <a:ext cx="258230" cy="91440"/>
                </a:xfrm>
                <a:prstGeom prst="rect">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9" name="Group 178"/>
              <p:cNvGrpSpPr/>
              <p:nvPr/>
            </p:nvGrpSpPr>
            <p:grpSpPr>
              <a:xfrm>
                <a:off x="958901" y="3103051"/>
                <a:ext cx="743769" cy="91440"/>
                <a:chOff x="5603955" y="3601004"/>
                <a:chExt cx="743769" cy="91440"/>
              </a:xfrm>
            </p:grpSpPr>
            <p:sp>
              <p:nvSpPr>
                <p:cNvPr id="180" name="Rectangle 179"/>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nvGrpSpPr>
          <p:cNvPr id="183" name="Group 182"/>
          <p:cNvGrpSpPr/>
          <p:nvPr/>
        </p:nvGrpSpPr>
        <p:grpSpPr>
          <a:xfrm>
            <a:off x="10557573" y="4091909"/>
            <a:ext cx="743769" cy="91440"/>
            <a:chOff x="5603955" y="3601004"/>
            <a:chExt cx="743769" cy="91440"/>
          </a:xfrm>
        </p:grpSpPr>
        <p:sp>
          <p:nvSpPr>
            <p:cNvPr id="184" name="Rectangle 183"/>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Rectangle 185"/>
            <p:cNvSpPr/>
            <p:nvPr/>
          </p:nvSpPr>
          <p:spPr>
            <a:xfrm>
              <a:off x="6245149" y="3601004"/>
              <a:ext cx="102575" cy="914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Box 32"/>
          <p:cNvSpPr txBox="1"/>
          <p:nvPr/>
        </p:nvSpPr>
        <p:spPr>
          <a:xfrm rot="19002631">
            <a:off x="2023885" y="3864311"/>
            <a:ext cx="1356612" cy="430887"/>
          </a:xfrm>
          <a:prstGeom prst="rect">
            <a:avLst/>
          </a:prstGeom>
          <a:noFill/>
        </p:spPr>
        <p:txBody>
          <a:bodyPr wrap="square" rtlCol="0">
            <a:spAutoFit/>
          </a:bodyPr>
          <a:lstStyle/>
          <a:p>
            <a:pPr algn="ctr"/>
            <a:r>
              <a:rPr lang="en-US" sz="1100"/>
              <a:t>Planning/package Generation</a:t>
            </a:r>
          </a:p>
        </p:txBody>
      </p:sp>
      <p:sp>
        <p:nvSpPr>
          <p:cNvPr id="34" name="TextBox 33"/>
          <p:cNvSpPr txBox="1"/>
          <p:nvPr/>
        </p:nvSpPr>
        <p:spPr>
          <a:xfrm rot="18724622">
            <a:off x="2964971" y="3933096"/>
            <a:ext cx="1056700" cy="196551"/>
          </a:xfrm>
          <a:prstGeom prst="rect">
            <a:avLst/>
          </a:prstGeom>
          <a:noFill/>
        </p:spPr>
        <p:txBody>
          <a:bodyPr wrap="none" rtlCol="0">
            <a:spAutoFit/>
          </a:bodyPr>
          <a:lstStyle/>
          <a:p>
            <a:r>
              <a:rPr lang="en-US" sz="1100"/>
              <a:t>Package locked</a:t>
            </a:r>
          </a:p>
        </p:txBody>
      </p:sp>
      <p:sp>
        <p:nvSpPr>
          <p:cNvPr id="35" name="TextBox 34"/>
          <p:cNvSpPr txBox="1"/>
          <p:nvPr/>
        </p:nvSpPr>
        <p:spPr>
          <a:xfrm rot="18735987">
            <a:off x="3877949" y="3856455"/>
            <a:ext cx="744114" cy="196551"/>
          </a:xfrm>
          <a:prstGeom prst="rect">
            <a:avLst/>
          </a:prstGeom>
          <a:noFill/>
        </p:spPr>
        <p:txBody>
          <a:bodyPr wrap="none" rtlCol="0">
            <a:spAutoFit/>
          </a:bodyPr>
          <a:lstStyle/>
          <a:p>
            <a:r>
              <a:rPr lang="en-US" sz="1100"/>
              <a:t>Execution</a:t>
            </a:r>
          </a:p>
        </p:txBody>
      </p:sp>
      <p:sp>
        <p:nvSpPr>
          <p:cNvPr id="36" name="TextBox 35"/>
          <p:cNvSpPr txBox="1"/>
          <p:nvPr/>
        </p:nvSpPr>
        <p:spPr>
          <a:xfrm>
            <a:off x="1809177" y="3842801"/>
            <a:ext cx="455574" cy="430887"/>
          </a:xfrm>
          <a:prstGeom prst="rect">
            <a:avLst/>
          </a:prstGeom>
          <a:noFill/>
        </p:spPr>
        <p:txBody>
          <a:bodyPr wrap="none" rtlCol="0">
            <a:spAutoFit/>
          </a:bodyPr>
          <a:lstStyle/>
          <a:p>
            <a:r>
              <a:rPr lang="en-US" sz="1100"/>
              <a:t>MTA</a:t>
            </a:r>
          </a:p>
          <a:p>
            <a:r>
              <a:rPr lang="en-US" sz="1100" err="1"/>
              <a:t>ROH</a:t>
            </a:r>
            <a:endParaRPr lang="en-US" sz="1100"/>
          </a:p>
        </p:txBody>
      </p:sp>
      <p:sp>
        <p:nvSpPr>
          <p:cNvPr id="37" name="TextBox 36"/>
          <p:cNvSpPr txBox="1"/>
          <p:nvPr/>
        </p:nvSpPr>
        <p:spPr>
          <a:xfrm>
            <a:off x="5972820" y="4125366"/>
            <a:ext cx="745717" cy="261610"/>
          </a:xfrm>
          <a:prstGeom prst="rect">
            <a:avLst/>
          </a:prstGeom>
          <a:noFill/>
        </p:spPr>
        <p:txBody>
          <a:bodyPr wrap="none" rtlCol="0">
            <a:spAutoFit/>
          </a:bodyPr>
          <a:lstStyle/>
          <a:p>
            <a:r>
              <a:rPr lang="en-US" sz="1100"/>
              <a:t>VR Period</a:t>
            </a:r>
          </a:p>
        </p:txBody>
      </p:sp>
      <p:sp>
        <p:nvSpPr>
          <p:cNvPr id="187" name="TextBox 186"/>
          <p:cNvSpPr txBox="1"/>
          <p:nvPr/>
        </p:nvSpPr>
        <p:spPr>
          <a:xfrm>
            <a:off x="5664361" y="3624769"/>
            <a:ext cx="1436398" cy="430887"/>
          </a:xfrm>
          <a:prstGeom prst="rect">
            <a:avLst/>
          </a:prstGeom>
          <a:noFill/>
        </p:spPr>
        <p:txBody>
          <a:bodyPr wrap="square" rtlCol="0">
            <a:spAutoFit/>
          </a:bodyPr>
          <a:lstStyle/>
          <a:p>
            <a:pPr algn="ctr"/>
            <a:r>
              <a:rPr lang="en-US" sz="1100"/>
              <a:t>Planning/package Generation</a:t>
            </a:r>
          </a:p>
        </p:txBody>
      </p:sp>
      <p:sp>
        <p:nvSpPr>
          <p:cNvPr id="188" name="TextBox 187"/>
          <p:cNvSpPr txBox="1"/>
          <p:nvPr/>
        </p:nvSpPr>
        <p:spPr>
          <a:xfrm>
            <a:off x="6968090" y="3819603"/>
            <a:ext cx="683200" cy="430887"/>
          </a:xfrm>
          <a:prstGeom prst="rect">
            <a:avLst/>
          </a:prstGeom>
          <a:noFill/>
        </p:spPr>
        <p:txBody>
          <a:bodyPr wrap="none" rtlCol="0">
            <a:spAutoFit/>
          </a:bodyPr>
          <a:lstStyle/>
          <a:p>
            <a:pPr algn="ctr"/>
            <a:r>
              <a:rPr lang="en-US" sz="1100"/>
              <a:t>Package </a:t>
            </a:r>
          </a:p>
          <a:p>
            <a:pPr algn="ctr"/>
            <a:r>
              <a:rPr lang="en-US" sz="1100"/>
              <a:t>locked</a:t>
            </a:r>
          </a:p>
        </p:txBody>
      </p:sp>
      <p:sp>
        <p:nvSpPr>
          <p:cNvPr id="189" name="TextBox 188"/>
          <p:cNvSpPr txBox="1"/>
          <p:nvPr/>
        </p:nvSpPr>
        <p:spPr>
          <a:xfrm>
            <a:off x="7844387" y="3986019"/>
            <a:ext cx="744114" cy="261610"/>
          </a:xfrm>
          <a:prstGeom prst="rect">
            <a:avLst/>
          </a:prstGeom>
          <a:noFill/>
        </p:spPr>
        <p:txBody>
          <a:bodyPr wrap="none" rtlCol="0">
            <a:spAutoFit/>
          </a:bodyPr>
          <a:lstStyle/>
          <a:p>
            <a:r>
              <a:rPr lang="en-US" sz="1100"/>
              <a:t>Execution</a:t>
            </a:r>
          </a:p>
        </p:txBody>
      </p:sp>
      <p:sp>
        <p:nvSpPr>
          <p:cNvPr id="38" name="TextBox 37"/>
          <p:cNvSpPr txBox="1"/>
          <p:nvPr/>
        </p:nvSpPr>
        <p:spPr>
          <a:xfrm>
            <a:off x="86221" y="2696997"/>
            <a:ext cx="3239156" cy="400110"/>
          </a:xfrm>
          <a:prstGeom prst="rect">
            <a:avLst/>
          </a:prstGeom>
          <a:noFill/>
        </p:spPr>
        <p:txBody>
          <a:bodyPr wrap="none" rtlCol="0">
            <a:spAutoFit/>
          </a:bodyPr>
          <a:lstStyle/>
          <a:p>
            <a:r>
              <a:rPr lang="en-US" sz="2000" b="1">
                <a:solidFill>
                  <a:schemeClr val="accent5">
                    <a:lumMod val="50000"/>
                  </a:schemeClr>
                </a:solidFill>
                <a:effectLst>
                  <a:outerShdw blurRad="38100" dist="38100" dir="2700000" algn="tl">
                    <a:srgbClr val="000000">
                      <a:alpha val="43137"/>
                    </a:srgbClr>
                  </a:outerShdw>
                </a:effectLst>
              </a:rPr>
              <a:t>Overlapping Planning Cycles </a:t>
            </a:r>
          </a:p>
        </p:txBody>
      </p:sp>
      <p:cxnSp>
        <p:nvCxnSpPr>
          <p:cNvPr id="48" name="Straight Arrow Connector 47"/>
          <p:cNvCxnSpPr/>
          <p:nvPr/>
        </p:nvCxnSpPr>
        <p:spPr>
          <a:xfrm>
            <a:off x="6725554" y="4006544"/>
            <a:ext cx="105978" cy="161449"/>
          </a:xfrm>
          <a:prstGeom prst="straightConnector1">
            <a:avLst/>
          </a:prstGeom>
          <a:ln w="12700">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0" name="Straight Arrow Connector 189"/>
          <p:cNvCxnSpPr/>
          <p:nvPr/>
        </p:nvCxnSpPr>
        <p:spPr>
          <a:xfrm flipH="1">
            <a:off x="7558129" y="4173670"/>
            <a:ext cx="345839" cy="67652"/>
          </a:xfrm>
          <a:prstGeom prst="straightConnector1">
            <a:avLst/>
          </a:prstGeom>
          <a:ln w="12700">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5" name="Rectangle 194"/>
          <p:cNvSpPr/>
          <p:nvPr/>
        </p:nvSpPr>
        <p:spPr>
          <a:xfrm>
            <a:off x="8916451" y="2897677"/>
            <a:ext cx="1547030" cy="8481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87994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4">
            <a:extLst>
              <a:ext uri="{FF2B5EF4-FFF2-40B4-BE49-F238E27FC236}">
                <a16:creationId xmlns:a16="http://schemas.microsoft.com/office/drawing/2014/main" id="{A3CDE161-11A2-F869-7597-A916A0D935A4}"/>
              </a:ext>
            </a:extLst>
          </p:cNvPr>
          <p:cNvPicPr>
            <a:picLocks noGrp="1" noChangeAspect="1"/>
          </p:cNvPicPr>
          <p:nvPr>
            <p:ph sz="quarter" idx="11"/>
          </p:nvPr>
        </p:nvPicPr>
        <p:blipFill>
          <a:blip r:embed="rId2"/>
          <a:stretch>
            <a:fillRect/>
          </a:stretch>
        </p:blipFill>
        <p:spPr>
          <a:xfrm>
            <a:off x="393605" y="1155005"/>
            <a:ext cx="8348241" cy="4394986"/>
          </a:xfrm>
        </p:spPr>
      </p:pic>
      <p:pic>
        <p:nvPicPr>
          <p:cNvPr id="15" name="Picture 15">
            <a:extLst>
              <a:ext uri="{FF2B5EF4-FFF2-40B4-BE49-F238E27FC236}">
                <a16:creationId xmlns:a16="http://schemas.microsoft.com/office/drawing/2014/main" id="{72C90FC8-F87B-5144-570E-956923A77933}"/>
              </a:ext>
            </a:extLst>
          </p:cNvPr>
          <p:cNvPicPr>
            <a:picLocks noGrp="1" noChangeAspect="1"/>
          </p:cNvPicPr>
          <p:nvPr>
            <p:ph sz="quarter" idx="12"/>
          </p:nvPr>
        </p:nvPicPr>
        <p:blipFill>
          <a:blip r:embed="rId3"/>
          <a:stretch>
            <a:fillRect/>
          </a:stretch>
        </p:blipFill>
        <p:spPr>
          <a:xfrm>
            <a:off x="394897" y="5548414"/>
            <a:ext cx="6853988" cy="809272"/>
          </a:xfrm>
        </p:spPr>
      </p:pic>
      <p:sp>
        <p:nvSpPr>
          <p:cNvPr id="13" name="Content Placeholder 12">
            <a:extLst>
              <a:ext uri="{FF2B5EF4-FFF2-40B4-BE49-F238E27FC236}">
                <a16:creationId xmlns:a16="http://schemas.microsoft.com/office/drawing/2014/main" id="{36020AD9-5C4C-E77A-4DEE-10A630C2F681}"/>
              </a:ext>
            </a:extLst>
          </p:cNvPr>
          <p:cNvSpPr>
            <a:spLocks noGrp="1"/>
          </p:cNvSpPr>
          <p:nvPr>
            <p:ph sz="quarter" idx="10"/>
          </p:nvPr>
        </p:nvSpPr>
        <p:spPr/>
        <p:txBody>
          <a:bodyPr/>
          <a:lstStyle/>
          <a:p>
            <a:endParaRPr lang="en-US"/>
          </a:p>
        </p:txBody>
      </p:sp>
      <p:sp>
        <p:nvSpPr>
          <p:cNvPr id="17" name="Title 3">
            <a:extLst>
              <a:ext uri="{FF2B5EF4-FFF2-40B4-BE49-F238E27FC236}">
                <a16:creationId xmlns:a16="http://schemas.microsoft.com/office/drawing/2014/main" id="{13262DDC-3478-7D6E-FB4C-B15B3BB0659A}"/>
              </a:ext>
            </a:extLst>
          </p:cNvPr>
          <p:cNvSpPr>
            <a:spLocks noGrp="1"/>
          </p:cNvSpPr>
          <p:nvPr>
            <p:ph type="title"/>
          </p:nvPr>
        </p:nvSpPr>
        <p:spPr>
          <a:xfrm>
            <a:off x="0" y="0"/>
            <a:ext cx="9129713" cy="989013"/>
          </a:xfrm>
        </p:spPr>
        <p:txBody>
          <a:bodyPr/>
          <a:lstStyle/>
          <a:p>
            <a:r>
              <a:rPr lang="en-US">
                <a:latin typeface="Arial"/>
                <a:cs typeface="Arial"/>
              </a:rPr>
              <a:t>Shipyard Execution</a:t>
            </a:r>
            <a:endParaRPr lang="en-US"/>
          </a:p>
        </p:txBody>
      </p:sp>
    </p:spTree>
    <p:extLst>
      <p:ext uri="{BB962C8B-B14F-4D97-AF65-F5344CB8AC3E}">
        <p14:creationId xmlns:p14="http://schemas.microsoft.com/office/powerpoint/2010/main" val="884184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4BCAB5-9589-3899-7C53-5F01A33C9DFC}"/>
              </a:ext>
            </a:extLst>
          </p:cNvPr>
          <p:cNvSpPr>
            <a:spLocks noGrp="1"/>
          </p:cNvSpPr>
          <p:nvPr>
            <p:ph sz="quarter" idx="13"/>
          </p:nvPr>
        </p:nvSpPr>
        <p:spPr/>
        <p:txBody>
          <a:bodyPr/>
          <a:lstStyle/>
          <a:p>
            <a:r>
              <a:rPr lang="en-US" sz="1600" b="0">
                <a:solidFill>
                  <a:schemeClr val="tx1"/>
                </a:solidFill>
                <a:latin typeface="Arial"/>
                <a:cs typeface="Arial"/>
              </a:rPr>
              <a:t>Execution meetings and deliverables</a:t>
            </a:r>
            <a:endParaRPr lang="en-US" sz="1600" b="0">
              <a:solidFill>
                <a:schemeClr val="tx1"/>
              </a:solidFill>
            </a:endParaRPr>
          </a:p>
          <a:p>
            <a:pPr lvl="1"/>
            <a:r>
              <a:rPr lang="en-US" b="0">
                <a:solidFill>
                  <a:schemeClr val="tx1"/>
                </a:solidFill>
                <a:latin typeface="Arial"/>
                <a:cs typeface="Arial"/>
              </a:rPr>
              <a:t>Prior to the start of the availability</a:t>
            </a:r>
          </a:p>
          <a:p>
            <a:pPr lvl="2"/>
            <a:r>
              <a:rPr lang="en-US" sz="1600" b="0">
                <a:solidFill>
                  <a:schemeClr val="tx1"/>
                </a:solidFill>
                <a:latin typeface="Arial"/>
                <a:cs typeface="Arial"/>
              </a:rPr>
              <a:t>A-40 Contract Award Meeting/Pre-Availability Execution Discussion with the SMT, Repair Yard, Pre-Arrival Conference</a:t>
            </a:r>
            <a:endParaRPr lang="en-US" sz="1600" b="0">
              <a:solidFill>
                <a:schemeClr val="tx1"/>
              </a:solidFill>
            </a:endParaRPr>
          </a:p>
          <a:p>
            <a:pPr lvl="1"/>
            <a:r>
              <a:rPr lang="en-US" b="0">
                <a:solidFill>
                  <a:schemeClr val="tx1"/>
                </a:solidFill>
                <a:latin typeface="Arial"/>
                <a:cs typeface="Arial"/>
              </a:rPr>
              <a:t>During execution </a:t>
            </a:r>
            <a:endParaRPr lang="en-US" b="0">
              <a:solidFill>
                <a:schemeClr val="tx1"/>
              </a:solidFill>
            </a:endParaRPr>
          </a:p>
          <a:p>
            <a:pPr lvl="2"/>
            <a:r>
              <a:rPr lang="en-US" sz="1600" b="0">
                <a:solidFill>
                  <a:schemeClr val="tx1"/>
                </a:solidFill>
                <a:latin typeface="Arial"/>
                <a:cs typeface="Arial"/>
              </a:rPr>
              <a:t>Daily production meeting, weekly progress meeting, weekly execution meeting with Program, Engineering, ABS, Contracting.</a:t>
            </a:r>
          </a:p>
          <a:p>
            <a:pPr lvl="1"/>
            <a:r>
              <a:rPr lang="en-US" b="0">
                <a:solidFill>
                  <a:schemeClr val="tx1"/>
                </a:solidFill>
                <a:latin typeface="Arial"/>
                <a:cs typeface="Arial"/>
              </a:rPr>
              <a:t>Post Overhaul</a:t>
            </a:r>
          </a:p>
          <a:p>
            <a:pPr lvl="2"/>
            <a:r>
              <a:rPr lang="en-US" sz="1600" b="0">
                <a:solidFill>
                  <a:schemeClr val="tx1"/>
                </a:solidFill>
                <a:latin typeface="Arial"/>
                <a:cs typeface="Arial"/>
              </a:rPr>
              <a:t>Post Overhaul Analysis Report, Ready For Tasking Letter (ROH), Lesson Learned Conference with OMT</a:t>
            </a:r>
            <a:endParaRPr lang="en-US" sz="1600" b="0">
              <a:solidFill>
                <a:schemeClr val="tx1"/>
              </a:solidFill>
            </a:endParaRPr>
          </a:p>
          <a:p>
            <a:r>
              <a:rPr lang="en-US" sz="1600" b="0">
                <a:solidFill>
                  <a:schemeClr val="tx1"/>
                </a:solidFill>
                <a:latin typeface="Arial"/>
                <a:cs typeface="Arial"/>
              </a:rPr>
              <a:t>Project Planning and Monitoring</a:t>
            </a:r>
            <a:endParaRPr lang="en-US" sz="1600" b="0">
              <a:solidFill>
                <a:schemeClr val="tx1"/>
              </a:solidFill>
            </a:endParaRPr>
          </a:p>
          <a:p>
            <a:pPr lvl="1"/>
            <a:r>
              <a:rPr lang="en-US" b="0">
                <a:solidFill>
                  <a:schemeClr val="tx1"/>
                </a:solidFill>
                <a:latin typeface="Arial"/>
                <a:cs typeface="Arial"/>
              </a:rPr>
              <a:t>All government contractors shall provide production schedules to the gaining repair yard 7 days prior to the vessel arrival to incorporate into the integrated master schedule.</a:t>
            </a:r>
          </a:p>
          <a:p>
            <a:pPr lvl="1"/>
            <a:r>
              <a:rPr lang="en-US" b="0">
                <a:solidFill>
                  <a:schemeClr val="tx1"/>
                </a:solidFill>
                <a:latin typeface="Arial"/>
                <a:cs typeface="Arial"/>
              </a:rPr>
              <a:t>Shipyard support work item, the government is developing a standard shipyard support work item for all government sub contractors.</a:t>
            </a:r>
            <a:endParaRPr lang="en-US" b="0">
              <a:solidFill>
                <a:schemeClr val="tx1"/>
              </a:solidFill>
            </a:endParaRPr>
          </a:p>
          <a:p>
            <a:r>
              <a:rPr lang="en-US" sz="1600" b="0">
                <a:solidFill>
                  <a:schemeClr val="tx1"/>
                </a:solidFill>
                <a:latin typeface="Arial"/>
                <a:cs typeface="Arial"/>
              </a:rPr>
              <a:t>Condition Found Reports and Contract Change Order (CCO) Support</a:t>
            </a:r>
          </a:p>
          <a:p>
            <a:pPr lvl="1"/>
            <a:r>
              <a:rPr lang="en-US" b="0">
                <a:solidFill>
                  <a:schemeClr val="tx1"/>
                </a:solidFill>
                <a:latin typeface="Arial"/>
                <a:cs typeface="Arial"/>
              </a:rPr>
              <a:t>Complete all Regulatory structural and SOLAS Surveys within the first couple of weeks.</a:t>
            </a:r>
          </a:p>
          <a:p>
            <a:pPr lvl="1"/>
            <a:r>
              <a:rPr lang="en-US" b="0">
                <a:solidFill>
                  <a:schemeClr val="tx1"/>
                </a:solidFill>
                <a:latin typeface="Arial"/>
                <a:cs typeface="Arial"/>
              </a:rPr>
              <a:t>Submit Condition Found Reports as quickly as possible, send heads up to Port Engineer</a:t>
            </a:r>
          </a:p>
          <a:p>
            <a:pPr lvl="1"/>
            <a:r>
              <a:rPr lang="en-US" b="0">
                <a:solidFill>
                  <a:schemeClr val="tx1"/>
                </a:solidFill>
                <a:latin typeface="Arial"/>
                <a:cs typeface="Arial"/>
              </a:rPr>
              <a:t>Repair Yard shall respond to the CCO with a quote within 3 days of receipt</a:t>
            </a:r>
            <a:r>
              <a:rPr lang="en-US" b="0">
                <a:latin typeface="Arial"/>
                <a:cs typeface="Arial"/>
              </a:rPr>
              <a:t>.</a:t>
            </a:r>
          </a:p>
          <a:p>
            <a:pPr lvl="1"/>
            <a:r>
              <a:rPr lang="en-US" b="0">
                <a:latin typeface="Arial"/>
                <a:cs typeface="Arial"/>
              </a:rPr>
              <a:t>Each CCO shall state if the additional work will result in a change in the schedule.</a:t>
            </a:r>
          </a:p>
        </p:txBody>
      </p:sp>
      <p:sp>
        <p:nvSpPr>
          <p:cNvPr id="4" name="Title 3">
            <a:extLst>
              <a:ext uri="{FF2B5EF4-FFF2-40B4-BE49-F238E27FC236}">
                <a16:creationId xmlns:a16="http://schemas.microsoft.com/office/drawing/2014/main" id="{59A8BD23-F32B-83ED-6F63-06C58CDDBE6E}"/>
              </a:ext>
            </a:extLst>
          </p:cNvPr>
          <p:cNvSpPr>
            <a:spLocks noGrp="1"/>
          </p:cNvSpPr>
          <p:nvPr>
            <p:ph type="title"/>
          </p:nvPr>
        </p:nvSpPr>
        <p:spPr/>
        <p:txBody>
          <a:bodyPr/>
          <a:lstStyle/>
          <a:p>
            <a:r>
              <a:rPr lang="en-US">
                <a:latin typeface="Arial"/>
                <a:cs typeface="Arial"/>
              </a:rPr>
              <a:t>Execution Support </a:t>
            </a:r>
          </a:p>
        </p:txBody>
      </p:sp>
      <p:sp>
        <p:nvSpPr>
          <p:cNvPr id="6" name="Content Placeholder 5">
            <a:extLst>
              <a:ext uri="{FF2B5EF4-FFF2-40B4-BE49-F238E27FC236}">
                <a16:creationId xmlns:a16="http://schemas.microsoft.com/office/drawing/2014/main" id="{693A1BA3-DA1D-11D0-A27D-3900B1E813C7}"/>
              </a:ext>
            </a:extLst>
          </p:cNvPr>
          <p:cNvSpPr>
            <a:spLocks noGrp="1"/>
          </p:cNvSpPr>
          <p:nvPr>
            <p:ph sz="quarter" idx="12"/>
          </p:nvPr>
        </p:nvSpPr>
        <p:spPr/>
        <p:txBody>
          <a:bodyPr/>
          <a:lstStyle/>
          <a:p>
            <a:endParaRPr lang="en-US"/>
          </a:p>
        </p:txBody>
      </p:sp>
      <p:sp>
        <p:nvSpPr>
          <p:cNvPr id="15" name="Content Placeholder 14">
            <a:extLst>
              <a:ext uri="{FF2B5EF4-FFF2-40B4-BE49-F238E27FC236}">
                <a16:creationId xmlns:a16="http://schemas.microsoft.com/office/drawing/2014/main" id="{99AC7617-388E-2D5D-48FD-E0D17CF67D3D}"/>
              </a:ext>
            </a:extLst>
          </p:cNvPr>
          <p:cNvSpPr>
            <a:spLocks noGrp="1"/>
          </p:cNvSpPr>
          <p:nvPr>
            <p:ph sz="quarter" idx="10"/>
          </p:nvPr>
        </p:nvSpPr>
        <p:spPr/>
        <p:txBody>
          <a:bodyPr/>
          <a:lstStyle/>
          <a:p>
            <a:endParaRPr lang="en-US"/>
          </a:p>
        </p:txBody>
      </p:sp>
      <p:sp>
        <p:nvSpPr>
          <p:cNvPr id="7" name="TextBox 6"/>
          <p:cNvSpPr txBox="1"/>
          <p:nvPr/>
        </p:nvSpPr>
        <p:spPr>
          <a:xfrm>
            <a:off x="7143" y="6443508"/>
            <a:ext cx="9129713" cy="376518"/>
          </a:xfrm>
          <a:prstGeom prst="rect">
            <a:avLst/>
          </a:prstGeom>
          <a:solidFill>
            <a:srgbClr val="002060"/>
          </a:solidFill>
          <a:effectLst>
            <a:outerShdw blurRad="50800" dist="38100" dir="2700000" algn="tl" rotWithShape="0">
              <a:prstClr val="black">
                <a:alpha val="40000"/>
              </a:prstClr>
            </a:outerShdw>
          </a:effectLst>
          <a:scene3d>
            <a:camera prst="orthographicFront"/>
            <a:lightRig rig="threePt" dir="t"/>
          </a:scene3d>
          <a:sp3d>
            <a:bevelT/>
          </a:sp3d>
        </p:spPr>
        <p:txBody>
          <a:bodyPr wrap="square" rtlCol="0">
            <a:spAutoFit/>
          </a:bodyPr>
          <a:lstStyle/>
          <a:p>
            <a:pPr algn="ctr"/>
            <a:r>
              <a:rPr lang="en-US" b="1">
                <a:solidFill>
                  <a:srgbClr val="FFFF00"/>
                </a:solidFill>
              </a:rPr>
              <a:t>COMMUNICATION IS THE KEY TO SUCCESS</a:t>
            </a:r>
          </a:p>
        </p:txBody>
      </p:sp>
    </p:spTree>
    <p:extLst>
      <p:ext uri="{BB962C8B-B14F-4D97-AF65-F5344CB8AC3E}">
        <p14:creationId xmlns:p14="http://schemas.microsoft.com/office/powerpoint/2010/main" val="2494242427"/>
      </p:ext>
    </p:extLst>
  </p:cSld>
  <p:clrMapOvr>
    <a:masterClrMapping/>
  </p:clrMapOvr>
  <p:extLst>
    <p:ext uri="{6950BFC3-D8DA-4A85-94F7-54DA5524770B}">
      <p188:commentRel xmlns:p188="http://schemas.microsoft.com/office/powerpoint/2018/8/main" r:id="rId2"/>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4BCAB5-9589-3899-7C53-5F01A33C9DFC}"/>
              </a:ext>
            </a:extLst>
          </p:cNvPr>
          <p:cNvSpPr>
            <a:spLocks noGrp="1"/>
          </p:cNvSpPr>
          <p:nvPr>
            <p:ph sz="quarter" idx="13"/>
          </p:nvPr>
        </p:nvSpPr>
        <p:spPr/>
        <p:txBody>
          <a:bodyPr/>
          <a:lstStyle/>
          <a:p>
            <a:r>
              <a:rPr lang="en-US" sz="2000" b="0">
                <a:solidFill>
                  <a:schemeClr val="tx1"/>
                </a:solidFill>
              </a:rPr>
              <a:t>Reoccurring and Open communication between OEM and MSC:</a:t>
            </a:r>
          </a:p>
          <a:p>
            <a:pPr lvl="1"/>
            <a:r>
              <a:rPr lang="en-US" sz="1800" b="0">
                <a:solidFill>
                  <a:schemeClr val="tx1"/>
                </a:solidFill>
              </a:rPr>
              <a:t>Reoccurring Meeting to review</a:t>
            </a:r>
          </a:p>
          <a:p>
            <a:pPr lvl="2"/>
            <a:r>
              <a:rPr lang="en-US" sz="1600" b="0">
                <a:solidFill>
                  <a:schemeClr val="tx1"/>
                </a:solidFill>
              </a:rPr>
              <a:t>Market research request (part/service availability, T-ALT Scope, etc.)</a:t>
            </a:r>
          </a:p>
          <a:p>
            <a:pPr lvl="2"/>
            <a:r>
              <a:rPr lang="en-US" sz="1600" b="0">
                <a:solidFill>
                  <a:schemeClr val="tx1"/>
                </a:solidFill>
              </a:rPr>
              <a:t>Review status of awarded contracts  (DO, TO, T-ALTs, etc.)</a:t>
            </a:r>
          </a:p>
          <a:p>
            <a:pPr lvl="2"/>
            <a:r>
              <a:rPr lang="en-US" sz="1600" b="0">
                <a:solidFill>
                  <a:schemeClr val="tx1"/>
                </a:solidFill>
              </a:rPr>
              <a:t>Discuss any MSC issues </a:t>
            </a:r>
          </a:p>
          <a:p>
            <a:pPr lvl="2"/>
            <a:r>
              <a:rPr lang="en-US" sz="1600" b="0">
                <a:solidFill>
                  <a:schemeClr val="tx1"/>
                </a:solidFill>
              </a:rPr>
              <a:t>Identify upcoming obsolescence</a:t>
            </a:r>
          </a:p>
          <a:p>
            <a:pPr lvl="2"/>
            <a:r>
              <a:rPr lang="en-US" sz="1600" b="0">
                <a:solidFill>
                  <a:schemeClr val="tx1"/>
                </a:solidFill>
              </a:rPr>
              <a:t>Any OEM questions, concerns, or updates </a:t>
            </a:r>
          </a:p>
          <a:p>
            <a:pPr lvl="1"/>
            <a:r>
              <a:rPr lang="en-US" sz="1800" b="0">
                <a:solidFill>
                  <a:schemeClr val="tx1"/>
                </a:solidFill>
              </a:rPr>
              <a:t>MSC provides the following in an effort to be more transparent in order for OEM to be more prepared and efficient:</a:t>
            </a:r>
          </a:p>
          <a:p>
            <a:pPr lvl="2"/>
            <a:r>
              <a:rPr lang="en-US" sz="1600" b="0">
                <a:solidFill>
                  <a:schemeClr val="tx1"/>
                </a:solidFill>
              </a:rPr>
              <a:t>MSC Availability Schedule (Fleet Maintenance Schedule Center – FSC)</a:t>
            </a:r>
          </a:p>
          <a:p>
            <a:pPr lvl="2"/>
            <a:r>
              <a:rPr lang="en-US" sz="1600" b="0">
                <a:solidFill>
                  <a:schemeClr val="tx1"/>
                </a:solidFill>
              </a:rPr>
              <a:t>Forecasted OEM Preventive Maintenance</a:t>
            </a:r>
          </a:p>
          <a:p>
            <a:pPr lvl="2"/>
            <a:r>
              <a:rPr lang="en-US" sz="1600" b="0">
                <a:solidFill>
                  <a:schemeClr val="tx1"/>
                </a:solidFill>
              </a:rPr>
              <a:t>Customer Feedback</a:t>
            </a:r>
          </a:p>
          <a:p>
            <a:pPr lvl="1"/>
            <a:r>
              <a:rPr lang="en-US" sz="1800" b="0">
                <a:solidFill>
                  <a:schemeClr val="tx1"/>
                </a:solidFill>
              </a:rPr>
              <a:t>OEM provides the following in an effort to help MSC improve and meet mission to maintain national security: </a:t>
            </a:r>
          </a:p>
          <a:p>
            <a:pPr lvl="2"/>
            <a:r>
              <a:rPr lang="en-US" sz="1600" b="0">
                <a:solidFill>
                  <a:schemeClr val="tx1"/>
                </a:solidFill>
              </a:rPr>
              <a:t>Obsolescence Forecast</a:t>
            </a:r>
          </a:p>
          <a:p>
            <a:pPr lvl="2"/>
            <a:r>
              <a:rPr lang="en-US" sz="1600" b="0">
                <a:solidFill>
                  <a:schemeClr val="tx1"/>
                </a:solidFill>
              </a:rPr>
              <a:t>Industrial Knowledge </a:t>
            </a:r>
          </a:p>
          <a:p>
            <a:pPr lvl="2"/>
            <a:r>
              <a:rPr lang="en-US" sz="1600" b="0">
                <a:solidFill>
                  <a:schemeClr val="tx1"/>
                </a:solidFill>
              </a:rPr>
              <a:t>Industrial Feedback</a:t>
            </a:r>
          </a:p>
          <a:p>
            <a:endParaRPr lang="en-US" sz="2000"/>
          </a:p>
          <a:p>
            <a:endParaRPr lang="en-US" sz="1400">
              <a:latin typeface="Arial"/>
              <a:cs typeface="Arial"/>
            </a:endParaRPr>
          </a:p>
        </p:txBody>
      </p:sp>
      <p:sp>
        <p:nvSpPr>
          <p:cNvPr id="4" name="Title 3">
            <a:extLst>
              <a:ext uri="{FF2B5EF4-FFF2-40B4-BE49-F238E27FC236}">
                <a16:creationId xmlns:a16="http://schemas.microsoft.com/office/drawing/2014/main" id="{59A8BD23-F32B-83ED-6F63-06C58CDDBE6E}"/>
              </a:ext>
            </a:extLst>
          </p:cNvPr>
          <p:cNvSpPr>
            <a:spLocks noGrp="1"/>
          </p:cNvSpPr>
          <p:nvPr>
            <p:ph type="title"/>
          </p:nvPr>
        </p:nvSpPr>
        <p:spPr/>
        <p:txBody>
          <a:bodyPr/>
          <a:lstStyle/>
          <a:p>
            <a:r>
              <a:rPr lang="en-US">
                <a:latin typeface="Arial"/>
                <a:cs typeface="Arial"/>
              </a:rPr>
              <a:t>Successful OEM /MSC Relationship</a:t>
            </a:r>
          </a:p>
        </p:txBody>
      </p:sp>
      <p:sp>
        <p:nvSpPr>
          <p:cNvPr id="5" name="Content Placeholder 4">
            <a:extLst>
              <a:ext uri="{FF2B5EF4-FFF2-40B4-BE49-F238E27FC236}">
                <a16:creationId xmlns:a16="http://schemas.microsoft.com/office/drawing/2014/main" id="{2DB22E71-4288-99FF-A22D-81A71F91887F}"/>
              </a:ext>
            </a:extLst>
          </p:cNvPr>
          <p:cNvSpPr>
            <a:spLocks noGrp="1"/>
          </p:cNvSpPr>
          <p:nvPr>
            <p:ph sz="quarter" idx="11"/>
          </p:nvPr>
        </p:nvSpPr>
        <p:spPr/>
        <p:txBody>
          <a:bodyPr/>
          <a:lstStyle/>
          <a:p>
            <a:endParaRPr lang="en-US"/>
          </a:p>
        </p:txBody>
      </p:sp>
      <p:sp>
        <p:nvSpPr>
          <p:cNvPr id="6" name="Content Placeholder 5">
            <a:extLst>
              <a:ext uri="{FF2B5EF4-FFF2-40B4-BE49-F238E27FC236}">
                <a16:creationId xmlns:a16="http://schemas.microsoft.com/office/drawing/2014/main" id="{693A1BA3-DA1D-11D0-A27D-3900B1E813C7}"/>
              </a:ext>
            </a:extLst>
          </p:cNvPr>
          <p:cNvSpPr>
            <a:spLocks noGrp="1"/>
          </p:cNvSpPr>
          <p:nvPr>
            <p:ph sz="quarter" idx="12"/>
          </p:nvPr>
        </p:nvSpPr>
        <p:spPr/>
        <p:txBody>
          <a:bodyPr/>
          <a:lstStyle/>
          <a:p>
            <a:endParaRPr lang="en-US"/>
          </a:p>
        </p:txBody>
      </p:sp>
      <p:sp>
        <p:nvSpPr>
          <p:cNvPr id="15" name="Content Placeholder 14">
            <a:extLst>
              <a:ext uri="{FF2B5EF4-FFF2-40B4-BE49-F238E27FC236}">
                <a16:creationId xmlns:a16="http://schemas.microsoft.com/office/drawing/2014/main" id="{99AC7617-388E-2D5D-48FD-E0D17CF67D3D}"/>
              </a:ext>
            </a:extLst>
          </p:cNvPr>
          <p:cNvSpPr>
            <a:spLocks noGrp="1"/>
          </p:cNvSpPr>
          <p:nvPr>
            <p:ph sz="quarter" idx="10"/>
          </p:nvPr>
        </p:nvSpPr>
        <p:spPr/>
        <p:txBody>
          <a:bodyPr/>
          <a:lstStyle/>
          <a:p>
            <a:endParaRPr lang="en-US"/>
          </a:p>
        </p:txBody>
      </p:sp>
      <p:sp>
        <p:nvSpPr>
          <p:cNvPr id="7" name="TextBox 6"/>
          <p:cNvSpPr txBox="1"/>
          <p:nvPr/>
        </p:nvSpPr>
        <p:spPr>
          <a:xfrm>
            <a:off x="0" y="6014908"/>
            <a:ext cx="9129713" cy="376518"/>
          </a:xfrm>
          <a:prstGeom prst="rect">
            <a:avLst/>
          </a:prstGeom>
          <a:solidFill>
            <a:srgbClr val="002060"/>
          </a:solidFill>
          <a:effectLst>
            <a:outerShdw blurRad="50800" dist="38100" dir="2700000" algn="tl" rotWithShape="0">
              <a:prstClr val="black">
                <a:alpha val="40000"/>
              </a:prstClr>
            </a:outerShdw>
          </a:effectLst>
          <a:scene3d>
            <a:camera prst="orthographicFront"/>
            <a:lightRig rig="threePt" dir="t"/>
          </a:scene3d>
          <a:sp3d>
            <a:bevelT/>
          </a:sp3d>
        </p:spPr>
        <p:txBody>
          <a:bodyPr wrap="square" rtlCol="0">
            <a:spAutoFit/>
          </a:bodyPr>
          <a:lstStyle/>
          <a:p>
            <a:pPr algn="ctr"/>
            <a:r>
              <a:rPr lang="en-US" b="1">
                <a:solidFill>
                  <a:srgbClr val="FFFF00"/>
                </a:solidFill>
              </a:rPr>
              <a:t>COMMUNICATION IS THE KEY TO SUCCESS</a:t>
            </a:r>
          </a:p>
        </p:txBody>
      </p:sp>
    </p:spTree>
    <p:extLst>
      <p:ext uri="{BB962C8B-B14F-4D97-AF65-F5344CB8AC3E}">
        <p14:creationId xmlns:p14="http://schemas.microsoft.com/office/powerpoint/2010/main" val="310300745"/>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986" y="300434"/>
            <a:ext cx="8005762" cy="649849"/>
          </a:xfrm>
        </p:spPr>
        <p:txBody>
          <a:bodyPr/>
          <a:lstStyle/>
          <a:p>
            <a:r>
              <a:rPr lang="en-US"/>
              <a:t>T-AO Gap Mitigation</a:t>
            </a:r>
          </a:p>
        </p:txBody>
      </p:sp>
      <p:grpSp>
        <p:nvGrpSpPr>
          <p:cNvPr id="3" name="Group 2"/>
          <p:cNvGrpSpPr/>
          <p:nvPr/>
        </p:nvGrpSpPr>
        <p:grpSpPr>
          <a:xfrm>
            <a:off x="2306747" y="5270194"/>
            <a:ext cx="3706229" cy="369332"/>
            <a:chOff x="806158" y="4874735"/>
            <a:chExt cx="1448455" cy="492443"/>
          </a:xfrm>
        </p:grpSpPr>
        <p:sp>
          <p:nvSpPr>
            <p:cNvPr id="4" name="TextBox 3"/>
            <p:cNvSpPr txBox="1"/>
            <p:nvPr/>
          </p:nvSpPr>
          <p:spPr>
            <a:xfrm>
              <a:off x="1071856" y="4874735"/>
              <a:ext cx="1182757" cy="492443"/>
            </a:xfrm>
            <a:prstGeom prst="rect">
              <a:avLst/>
            </a:prstGeom>
            <a:noFill/>
          </p:spPr>
          <p:txBody>
            <a:bodyPr wrap="square" rtlCol="0">
              <a:spAutoFit/>
            </a:bodyPr>
            <a:lstStyle/>
            <a:p>
              <a:pPr defTabSz="342900" eaLnBrk="1" fontAlgn="auto" hangingPunct="1">
                <a:spcBef>
                  <a:spcPts val="0"/>
                </a:spcBef>
                <a:spcAft>
                  <a:spcPts val="0"/>
                </a:spcAft>
              </a:pPr>
              <a:r>
                <a:rPr lang="en-US" sz="900">
                  <a:solidFill>
                    <a:prstClr val="black"/>
                  </a:solidFill>
                  <a:latin typeface="Calibri" panose="020F0502020204030204"/>
                  <a:cs typeface="+mn-cs"/>
                </a:rPr>
                <a:t>Inventory after POM25 T-AO 205 Deferments (gray area)</a:t>
              </a:r>
            </a:p>
            <a:p>
              <a:pPr defTabSz="342900" eaLnBrk="1" fontAlgn="auto" hangingPunct="1">
                <a:spcBef>
                  <a:spcPts val="0"/>
                </a:spcBef>
                <a:spcAft>
                  <a:spcPts val="0"/>
                </a:spcAft>
              </a:pPr>
              <a:r>
                <a:rPr lang="en-US" sz="900">
                  <a:solidFill>
                    <a:prstClr val="black"/>
                  </a:solidFill>
                  <a:latin typeface="Calibri" panose="020F0502020204030204"/>
                  <a:cs typeface="+mn-cs"/>
                </a:rPr>
                <a:t>T-AO 187 Extensions</a:t>
              </a:r>
            </a:p>
          </p:txBody>
        </p:sp>
        <p:cxnSp>
          <p:nvCxnSpPr>
            <p:cNvPr id="5" name="Straight Connector 4"/>
            <p:cNvCxnSpPr/>
            <p:nvPr/>
          </p:nvCxnSpPr>
          <p:spPr>
            <a:xfrm>
              <a:off x="806158" y="4991751"/>
              <a:ext cx="236362" cy="0"/>
            </a:xfrm>
            <a:prstGeom prst="line">
              <a:avLst/>
            </a:prstGeom>
            <a:ln w="25400">
              <a:solidFill>
                <a:schemeClr val="bg1">
                  <a:lumMod val="75000"/>
                </a:schemeClr>
              </a:solidFill>
            </a:ln>
          </p:spPr>
          <p:style>
            <a:lnRef idx="3">
              <a:schemeClr val="accent5"/>
            </a:lnRef>
            <a:fillRef idx="0">
              <a:schemeClr val="accent5"/>
            </a:fillRef>
            <a:effectRef idx="2">
              <a:schemeClr val="accent5"/>
            </a:effectRef>
            <a:fontRef idx="minor">
              <a:schemeClr val="tx1"/>
            </a:fontRef>
          </p:style>
        </p:cxnSp>
        <p:cxnSp>
          <p:nvCxnSpPr>
            <p:cNvPr id="6" name="Straight Connector 5"/>
            <p:cNvCxnSpPr/>
            <p:nvPr/>
          </p:nvCxnSpPr>
          <p:spPr>
            <a:xfrm>
              <a:off x="806158" y="5183844"/>
              <a:ext cx="236362" cy="0"/>
            </a:xfrm>
            <a:prstGeom prst="line">
              <a:avLst/>
            </a:prstGeom>
            <a:ln w="25400">
              <a:solidFill>
                <a:schemeClr val="tx1"/>
              </a:solidFill>
            </a:ln>
          </p:spPr>
          <p:style>
            <a:lnRef idx="3">
              <a:schemeClr val="accent5"/>
            </a:lnRef>
            <a:fillRef idx="0">
              <a:schemeClr val="accent5"/>
            </a:fillRef>
            <a:effectRef idx="2">
              <a:schemeClr val="accent5"/>
            </a:effectRef>
            <a:fontRef idx="minor">
              <a:schemeClr val="tx1"/>
            </a:fontRef>
          </p:style>
        </p:cxnSp>
      </p:grpSp>
      <p:grpSp>
        <p:nvGrpSpPr>
          <p:cNvPr id="7" name="Group 6"/>
          <p:cNvGrpSpPr/>
          <p:nvPr/>
        </p:nvGrpSpPr>
        <p:grpSpPr>
          <a:xfrm>
            <a:off x="-63848" y="2239297"/>
            <a:ext cx="6081989" cy="2916253"/>
            <a:chOff x="375258" y="1264922"/>
            <a:chExt cx="8329127" cy="4205160"/>
          </a:xfrm>
        </p:grpSpPr>
        <p:graphicFrame>
          <p:nvGraphicFramePr>
            <p:cNvPr id="8" name="Chart 7"/>
            <p:cNvGraphicFramePr>
              <a:graphicFrameLocks/>
            </p:cNvGraphicFramePr>
            <p:nvPr/>
          </p:nvGraphicFramePr>
          <p:xfrm>
            <a:off x="553917" y="1264922"/>
            <a:ext cx="8150468" cy="4205160"/>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2339733" y="2129803"/>
              <a:ext cx="1281994" cy="332854"/>
            </a:xfrm>
            <a:prstGeom prst="rect">
              <a:avLst/>
            </a:prstGeom>
            <a:noFill/>
          </p:spPr>
          <p:txBody>
            <a:bodyPr wrap="square" rtlCol="0">
              <a:spAutoFit/>
            </a:bodyPr>
            <a:lstStyle/>
            <a:p>
              <a:pPr algn="ctr" defTabSz="342900" eaLnBrk="1" fontAlgn="auto" hangingPunct="1">
                <a:spcBef>
                  <a:spcPts val="0"/>
                </a:spcBef>
                <a:spcAft>
                  <a:spcPts val="0"/>
                </a:spcAft>
              </a:pPr>
              <a:r>
                <a:rPr lang="en-US" sz="900">
                  <a:solidFill>
                    <a:prstClr val="black"/>
                  </a:solidFill>
                  <a:latin typeface="Calibri" panose="020F0502020204030204"/>
                  <a:cs typeface="+mn-cs"/>
                </a:rPr>
                <a:t>KANAWHA</a:t>
              </a:r>
            </a:p>
          </p:txBody>
        </p:sp>
        <p:sp>
          <p:nvSpPr>
            <p:cNvPr id="10" name="TextBox 9"/>
            <p:cNvSpPr txBox="1"/>
            <p:nvPr/>
          </p:nvSpPr>
          <p:spPr>
            <a:xfrm>
              <a:off x="4986521" y="2519531"/>
              <a:ext cx="1281994" cy="332854"/>
            </a:xfrm>
            <a:prstGeom prst="rect">
              <a:avLst/>
            </a:prstGeom>
            <a:noFill/>
          </p:spPr>
          <p:txBody>
            <a:bodyPr wrap="square" rtlCol="0">
              <a:spAutoFit/>
            </a:bodyPr>
            <a:lstStyle/>
            <a:p>
              <a:pPr algn="ctr" defTabSz="342900" eaLnBrk="1" fontAlgn="auto" hangingPunct="1">
                <a:spcBef>
                  <a:spcPts val="0"/>
                </a:spcBef>
                <a:spcAft>
                  <a:spcPts val="0"/>
                </a:spcAft>
              </a:pPr>
              <a:r>
                <a:rPr lang="en-US" sz="900">
                  <a:solidFill>
                    <a:prstClr val="black"/>
                  </a:solidFill>
                  <a:latin typeface="Calibri" panose="020F0502020204030204"/>
                  <a:cs typeface="+mn-cs"/>
                </a:rPr>
                <a:t>YUKON</a:t>
              </a:r>
            </a:p>
          </p:txBody>
        </p:sp>
        <p:sp>
          <p:nvSpPr>
            <p:cNvPr id="11" name="TextBox 10"/>
            <p:cNvSpPr txBox="1"/>
            <p:nvPr/>
          </p:nvSpPr>
          <p:spPr>
            <a:xfrm>
              <a:off x="3430866" y="1997427"/>
              <a:ext cx="1281994" cy="332854"/>
            </a:xfrm>
            <a:prstGeom prst="rect">
              <a:avLst/>
            </a:prstGeom>
            <a:noFill/>
          </p:spPr>
          <p:txBody>
            <a:bodyPr wrap="square" rtlCol="0">
              <a:spAutoFit/>
            </a:bodyPr>
            <a:lstStyle/>
            <a:p>
              <a:pPr algn="ctr" defTabSz="342900" eaLnBrk="1" fontAlgn="auto" hangingPunct="1">
                <a:spcBef>
                  <a:spcPts val="0"/>
                </a:spcBef>
                <a:spcAft>
                  <a:spcPts val="0"/>
                </a:spcAft>
              </a:pPr>
              <a:r>
                <a:rPr lang="en-US" sz="900">
                  <a:solidFill>
                    <a:prstClr val="black"/>
                  </a:solidFill>
                  <a:latin typeface="Calibri" panose="020F0502020204030204"/>
                  <a:cs typeface="+mn-cs"/>
                </a:rPr>
                <a:t>GUADALUPE</a:t>
              </a:r>
            </a:p>
          </p:txBody>
        </p:sp>
        <p:sp>
          <p:nvSpPr>
            <p:cNvPr id="12" name="TextBox 11"/>
            <p:cNvSpPr txBox="1"/>
            <p:nvPr/>
          </p:nvSpPr>
          <p:spPr>
            <a:xfrm>
              <a:off x="6001825" y="2631682"/>
              <a:ext cx="1281994" cy="532567"/>
            </a:xfrm>
            <a:prstGeom prst="rect">
              <a:avLst/>
            </a:prstGeom>
            <a:noFill/>
          </p:spPr>
          <p:txBody>
            <a:bodyPr wrap="square" rtlCol="0">
              <a:spAutoFit/>
            </a:bodyPr>
            <a:lstStyle/>
            <a:p>
              <a:pPr algn="ctr" defTabSz="342900" eaLnBrk="1" fontAlgn="auto" hangingPunct="1">
                <a:spcBef>
                  <a:spcPts val="0"/>
                </a:spcBef>
                <a:spcAft>
                  <a:spcPts val="0"/>
                </a:spcAft>
              </a:pPr>
              <a:r>
                <a:rPr lang="en-US" sz="900">
                  <a:solidFill>
                    <a:prstClr val="black"/>
                  </a:solidFill>
                  <a:latin typeface="Calibri" panose="020F0502020204030204"/>
                  <a:cs typeface="+mn-cs"/>
                </a:rPr>
                <a:t>LARAMIE</a:t>
              </a:r>
            </a:p>
            <a:p>
              <a:pPr algn="ctr" defTabSz="342900" eaLnBrk="1" fontAlgn="auto" hangingPunct="1">
                <a:spcBef>
                  <a:spcPts val="0"/>
                </a:spcBef>
                <a:spcAft>
                  <a:spcPts val="0"/>
                </a:spcAft>
              </a:pPr>
              <a:endParaRPr lang="en-US" sz="900">
                <a:solidFill>
                  <a:prstClr val="black"/>
                </a:solidFill>
                <a:latin typeface="Calibri" panose="020F0502020204030204"/>
                <a:cs typeface="+mn-cs"/>
              </a:endParaRPr>
            </a:p>
          </p:txBody>
        </p:sp>
        <p:cxnSp>
          <p:nvCxnSpPr>
            <p:cNvPr id="13" name="Straight Arrow Connector 12"/>
            <p:cNvCxnSpPr/>
            <p:nvPr/>
          </p:nvCxnSpPr>
          <p:spPr>
            <a:xfrm>
              <a:off x="3015697" y="2392995"/>
              <a:ext cx="248912" cy="37718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4064709" y="2236892"/>
              <a:ext cx="0" cy="4031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5518432" y="2752615"/>
              <a:ext cx="63680" cy="4547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6381363" y="2902805"/>
              <a:ext cx="191510" cy="3359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016255" y="2085592"/>
              <a:ext cx="1281994" cy="332854"/>
            </a:xfrm>
            <a:prstGeom prst="rect">
              <a:avLst/>
            </a:prstGeom>
            <a:noFill/>
          </p:spPr>
          <p:txBody>
            <a:bodyPr wrap="square" rtlCol="0">
              <a:spAutoFit/>
            </a:bodyPr>
            <a:lstStyle/>
            <a:p>
              <a:pPr algn="ctr" defTabSz="342900" eaLnBrk="1" fontAlgn="auto" hangingPunct="1">
                <a:spcBef>
                  <a:spcPts val="0"/>
                </a:spcBef>
                <a:spcAft>
                  <a:spcPts val="0"/>
                </a:spcAft>
              </a:pPr>
              <a:r>
                <a:rPr lang="en-US" sz="900">
                  <a:solidFill>
                    <a:prstClr val="black"/>
                  </a:solidFill>
                  <a:latin typeface="Calibri" panose="020F0502020204030204"/>
                  <a:cs typeface="+mn-cs"/>
                </a:rPr>
                <a:t>GRUMMAN</a:t>
              </a:r>
            </a:p>
          </p:txBody>
        </p:sp>
        <p:cxnSp>
          <p:nvCxnSpPr>
            <p:cNvPr id="18" name="Straight Arrow Connector 17"/>
            <p:cNvCxnSpPr/>
            <p:nvPr/>
          </p:nvCxnSpPr>
          <p:spPr>
            <a:xfrm>
              <a:off x="1657252" y="2353421"/>
              <a:ext cx="0" cy="3991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75258" y="2611900"/>
              <a:ext cx="1281994" cy="332854"/>
            </a:xfrm>
            <a:prstGeom prst="rect">
              <a:avLst/>
            </a:prstGeom>
            <a:noFill/>
          </p:spPr>
          <p:txBody>
            <a:bodyPr wrap="square" rtlCol="0">
              <a:spAutoFit/>
            </a:bodyPr>
            <a:lstStyle/>
            <a:p>
              <a:pPr algn="ctr" defTabSz="342900" eaLnBrk="1" fontAlgn="auto" hangingPunct="1">
                <a:spcBef>
                  <a:spcPts val="0"/>
                </a:spcBef>
                <a:spcAft>
                  <a:spcPts val="0"/>
                </a:spcAft>
              </a:pPr>
              <a:r>
                <a:rPr lang="en-US" sz="900">
                  <a:solidFill>
                    <a:prstClr val="black"/>
                  </a:solidFill>
                  <a:latin typeface="Calibri" panose="020F0502020204030204"/>
                  <a:cs typeface="+mn-cs"/>
                </a:rPr>
                <a:t>LENTHALL</a:t>
              </a:r>
            </a:p>
          </p:txBody>
        </p:sp>
        <p:cxnSp>
          <p:nvCxnSpPr>
            <p:cNvPr id="20" name="Straight Arrow Connector 19"/>
            <p:cNvCxnSpPr>
              <a:stCxn id="19" idx="2"/>
            </p:cNvCxnSpPr>
            <p:nvPr/>
          </p:nvCxnSpPr>
          <p:spPr>
            <a:xfrm>
              <a:off x="1016255" y="2888899"/>
              <a:ext cx="288019" cy="3748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841888" y="2615658"/>
              <a:ext cx="1281994" cy="332854"/>
            </a:xfrm>
            <a:prstGeom prst="rect">
              <a:avLst/>
            </a:prstGeom>
            <a:noFill/>
          </p:spPr>
          <p:txBody>
            <a:bodyPr wrap="square" rtlCol="0">
              <a:spAutoFit/>
            </a:bodyPr>
            <a:lstStyle/>
            <a:p>
              <a:pPr algn="ctr" defTabSz="342900" eaLnBrk="1" fontAlgn="auto" hangingPunct="1">
                <a:spcBef>
                  <a:spcPts val="0"/>
                </a:spcBef>
                <a:spcAft>
                  <a:spcPts val="0"/>
                </a:spcAft>
              </a:pPr>
              <a:r>
                <a:rPr lang="en-US" sz="900">
                  <a:solidFill>
                    <a:prstClr val="black"/>
                  </a:solidFill>
                  <a:latin typeface="Calibri" panose="020F0502020204030204"/>
                  <a:cs typeface="+mn-cs"/>
                </a:rPr>
                <a:t>HUMPHREYS</a:t>
              </a:r>
            </a:p>
          </p:txBody>
        </p:sp>
      </p:grpSp>
      <p:sp>
        <p:nvSpPr>
          <p:cNvPr id="22" name="TextBox 21"/>
          <p:cNvSpPr txBox="1"/>
          <p:nvPr/>
        </p:nvSpPr>
        <p:spPr>
          <a:xfrm>
            <a:off x="1013689" y="1939360"/>
            <a:ext cx="3739178" cy="276999"/>
          </a:xfrm>
          <a:prstGeom prst="rect">
            <a:avLst/>
          </a:prstGeom>
          <a:noFill/>
        </p:spPr>
        <p:txBody>
          <a:bodyPr wrap="square" rtlCol="0">
            <a:spAutoFit/>
          </a:bodyPr>
          <a:lstStyle/>
          <a:p>
            <a:pPr marL="259853" lvl="2" algn="ctr" defTabSz="342900" eaLnBrk="1" fontAlgn="auto" hangingPunct="1">
              <a:spcBef>
                <a:spcPts val="450"/>
              </a:spcBef>
              <a:spcAft>
                <a:spcPts val="0"/>
              </a:spcAft>
              <a:defRPr/>
            </a:pPr>
            <a:r>
              <a:rPr lang="en-US" sz="1200">
                <a:solidFill>
                  <a:prstClr val="black"/>
                </a:solidFill>
                <a:latin typeface="Calibri" panose="020F0502020204030204" pitchFamily="34" charset="0"/>
                <a:cs typeface="Calibri" panose="020F0502020204030204" pitchFamily="34" charset="0"/>
              </a:rPr>
              <a:t>T-AOs and T-AOEs Ready for Tasking</a:t>
            </a:r>
          </a:p>
        </p:txBody>
      </p:sp>
      <p:cxnSp>
        <p:nvCxnSpPr>
          <p:cNvPr id="23" name="Straight Arrow Connector 22"/>
          <p:cNvCxnSpPr/>
          <p:nvPr/>
        </p:nvCxnSpPr>
        <p:spPr>
          <a:xfrm>
            <a:off x="1430951" y="3375159"/>
            <a:ext cx="0" cy="5501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3439874884"/>
              </p:ext>
            </p:extLst>
          </p:nvPr>
        </p:nvGraphicFramePr>
        <p:xfrm>
          <a:off x="5879600" y="1742268"/>
          <a:ext cx="3167985" cy="3615690"/>
        </p:xfrm>
        <a:graphic>
          <a:graphicData uri="http://schemas.openxmlformats.org/drawingml/2006/table">
            <a:tbl>
              <a:tblPr firstRow="1" bandRow="1">
                <a:tableStyleId>{5C22544A-7EE6-4342-B048-85BDC9FD1C3A}</a:tableStyleId>
              </a:tblPr>
              <a:tblGrid>
                <a:gridCol w="1010150">
                  <a:extLst>
                    <a:ext uri="{9D8B030D-6E8A-4147-A177-3AD203B41FA5}">
                      <a16:colId xmlns:a16="http://schemas.microsoft.com/office/drawing/2014/main" val="227958795"/>
                    </a:ext>
                  </a:extLst>
                </a:gridCol>
                <a:gridCol w="1263650">
                  <a:extLst>
                    <a:ext uri="{9D8B030D-6E8A-4147-A177-3AD203B41FA5}">
                      <a16:colId xmlns:a16="http://schemas.microsoft.com/office/drawing/2014/main" val="2102719667"/>
                    </a:ext>
                  </a:extLst>
                </a:gridCol>
                <a:gridCol w="894185">
                  <a:extLst>
                    <a:ext uri="{9D8B030D-6E8A-4147-A177-3AD203B41FA5}">
                      <a16:colId xmlns:a16="http://schemas.microsoft.com/office/drawing/2014/main" val="2767674974"/>
                    </a:ext>
                  </a:extLst>
                </a:gridCol>
              </a:tblGrid>
              <a:tr h="278130">
                <a:tc>
                  <a:txBody>
                    <a:bodyPr/>
                    <a:lstStyle/>
                    <a:p>
                      <a:r>
                        <a:rPr lang="en-US" sz="1200"/>
                        <a:t>Ship</a:t>
                      </a:r>
                    </a:p>
                  </a:txBody>
                  <a:tcPr marL="68580" marR="68580" marT="34290" marB="34290"/>
                </a:tc>
                <a:tc>
                  <a:txBody>
                    <a:bodyPr/>
                    <a:lstStyle/>
                    <a:p>
                      <a:r>
                        <a:rPr lang="en-US" sz="1200"/>
                        <a:t>Decom Date Shift</a:t>
                      </a:r>
                    </a:p>
                  </a:txBody>
                  <a:tcPr marL="68580" marR="68580" marT="34290" marB="34290"/>
                </a:tc>
                <a:tc>
                  <a:txBody>
                    <a:bodyPr/>
                    <a:lstStyle/>
                    <a:p>
                      <a:r>
                        <a:rPr lang="en-US" sz="1200"/>
                        <a:t>INACT Age</a:t>
                      </a:r>
                    </a:p>
                  </a:txBody>
                  <a:tcPr marL="68580" marR="68580" marT="34290" marB="34290"/>
                </a:tc>
                <a:extLst>
                  <a:ext uri="{0D108BD9-81ED-4DB2-BD59-A6C34878D82A}">
                    <a16:rowId xmlns:a16="http://schemas.microsoft.com/office/drawing/2014/main" val="586870365"/>
                  </a:ext>
                </a:extLst>
              </a:tr>
              <a:tr h="278130">
                <a:tc>
                  <a:txBody>
                    <a:bodyPr/>
                    <a:lstStyle/>
                    <a:p>
                      <a:r>
                        <a:rPr lang="en-US" sz="1000" err="1"/>
                        <a:t>Lenthall</a:t>
                      </a:r>
                      <a:endParaRPr lang="en-US" sz="1000"/>
                    </a:p>
                  </a:txBody>
                  <a:tcPr marL="68580" marR="68580" marT="34290" marB="34290"/>
                </a:tc>
                <a:tc>
                  <a:txBody>
                    <a:bodyPr/>
                    <a:lstStyle/>
                    <a:p>
                      <a:r>
                        <a:rPr lang="en-US" sz="1000"/>
                        <a:t>FY23 </a:t>
                      </a:r>
                      <a:r>
                        <a:rPr lang="en-US" sz="1000" baseline="0"/>
                        <a:t>  to   </a:t>
                      </a:r>
                      <a:r>
                        <a:rPr lang="en-US" sz="1000"/>
                        <a:t>FY27</a:t>
                      </a:r>
                    </a:p>
                  </a:txBody>
                  <a:tcPr marL="68580" marR="68580" marT="34290" marB="34290"/>
                </a:tc>
                <a:tc>
                  <a:txBody>
                    <a:bodyPr/>
                    <a:lstStyle/>
                    <a:p>
                      <a:pPr algn="ctr"/>
                      <a:r>
                        <a:rPr lang="en-US" sz="1000"/>
                        <a:t>41</a:t>
                      </a:r>
                    </a:p>
                  </a:txBody>
                  <a:tcPr marL="68580" marR="68580" marT="34290" marB="34290"/>
                </a:tc>
                <a:extLst>
                  <a:ext uri="{0D108BD9-81ED-4DB2-BD59-A6C34878D82A}">
                    <a16:rowId xmlns:a16="http://schemas.microsoft.com/office/drawing/2014/main" val="1796391407"/>
                  </a:ext>
                </a:extLst>
              </a:tr>
              <a:tr h="278130">
                <a:tc>
                  <a:txBody>
                    <a:bodyPr/>
                    <a:lstStyle/>
                    <a:p>
                      <a:r>
                        <a:rPr lang="en-US" sz="1000"/>
                        <a:t>Grumman</a:t>
                      </a:r>
                    </a:p>
                  </a:txBody>
                  <a:tcPr marL="68580" marR="68580" marT="34290" marB="34290"/>
                </a:tc>
                <a:tc>
                  <a:txBody>
                    <a:bodyPr/>
                    <a:lstStyle/>
                    <a:p>
                      <a:r>
                        <a:rPr lang="en-US" sz="1000"/>
                        <a:t>FY25 </a:t>
                      </a:r>
                      <a:r>
                        <a:rPr lang="en-US" sz="1000" baseline="0"/>
                        <a:t>  to   </a:t>
                      </a:r>
                      <a:r>
                        <a:rPr lang="en-US" sz="1000"/>
                        <a:t>FY28</a:t>
                      </a:r>
                    </a:p>
                  </a:txBody>
                  <a:tcPr marL="68580" marR="68580" marT="34290" marB="34290"/>
                </a:tc>
                <a:tc>
                  <a:txBody>
                    <a:bodyPr/>
                    <a:lstStyle/>
                    <a:p>
                      <a:pPr algn="ctr"/>
                      <a:r>
                        <a:rPr lang="en-US" sz="1000"/>
                        <a:t>39</a:t>
                      </a:r>
                    </a:p>
                  </a:txBody>
                  <a:tcPr marL="68580" marR="68580" marT="34290" marB="34290"/>
                </a:tc>
                <a:extLst>
                  <a:ext uri="{0D108BD9-81ED-4DB2-BD59-A6C34878D82A}">
                    <a16:rowId xmlns:a16="http://schemas.microsoft.com/office/drawing/2014/main" val="3266887807"/>
                  </a:ext>
                </a:extLst>
              </a:tr>
              <a:tr h="278130">
                <a:tc>
                  <a:txBody>
                    <a:bodyPr/>
                    <a:lstStyle/>
                    <a:p>
                      <a:r>
                        <a:rPr lang="en-US" sz="1000"/>
                        <a:t>Humphreys</a:t>
                      </a:r>
                    </a:p>
                  </a:txBody>
                  <a:tcPr marL="68580" marR="68580" marT="34290" marB="34290"/>
                </a:tc>
                <a:tc>
                  <a:txBody>
                    <a:bodyPr/>
                    <a:lstStyle/>
                    <a:p>
                      <a:r>
                        <a:rPr lang="en-US" sz="1000"/>
                        <a:t>FY26 </a:t>
                      </a:r>
                      <a:r>
                        <a:rPr lang="en-US" sz="1000" baseline="0"/>
                        <a:t>  to   </a:t>
                      </a:r>
                      <a:r>
                        <a:rPr lang="en-US" sz="1000"/>
                        <a:t>FY29</a:t>
                      </a:r>
                    </a:p>
                  </a:txBody>
                  <a:tcPr marL="68580" marR="68580" marT="34290" marB="34290"/>
                </a:tc>
                <a:tc>
                  <a:txBody>
                    <a:bodyPr/>
                    <a:lstStyle/>
                    <a:p>
                      <a:pPr algn="ctr"/>
                      <a:r>
                        <a:rPr lang="en-US" sz="1000"/>
                        <a:t>43</a:t>
                      </a:r>
                    </a:p>
                  </a:txBody>
                  <a:tcPr marL="68580" marR="68580" marT="34290" marB="34290"/>
                </a:tc>
                <a:extLst>
                  <a:ext uri="{0D108BD9-81ED-4DB2-BD59-A6C34878D82A}">
                    <a16:rowId xmlns:a16="http://schemas.microsoft.com/office/drawing/2014/main" val="874418602"/>
                  </a:ext>
                </a:extLst>
              </a:tr>
              <a:tr h="278130">
                <a:tc>
                  <a:txBody>
                    <a:bodyPr/>
                    <a:lstStyle/>
                    <a:p>
                      <a:r>
                        <a:rPr lang="en-US" sz="1000"/>
                        <a:t>Kanawha</a:t>
                      </a:r>
                    </a:p>
                  </a:txBody>
                  <a:tcPr marL="68580" marR="68580" marT="34290" marB="34290"/>
                </a:tc>
                <a:tc>
                  <a:txBody>
                    <a:bodyPr/>
                    <a:lstStyle/>
                    <a:p>
                      <a:r>
                        <a:rPr lang="en-US" sz="1000"/>
                        <a:t>FY29   to   FY31</a:t>
                      </a:r>
                    </a:p>
                  </a:txBody>
                  <a:tcPr marL="68580" marR="68580" marT="34290" marB="34290"/>
                </a:tc>
                <a:tc>
                  <a:txBody>
                    <a:bodyPr/>
                    <a:lstStyle/>
                    <a:p>
                      <a:pPr algn="ctr"/>
                      <a:r>
                        <a:rPr lang="en-US" sz="1000"/>
                        <a:t>40</a:t>
                      </a:r>
                    </a:p>
                  </a:txBody>
                  <a:tcPr marL="68580" marR="68580" marT="34290" marB="34290"/>
                </a:tc>
                <a:extLst>
                  <a:ext uri="{0D108BD9-81ED-4DB2-BD59-A6C34878D82A}">
                    <a16:rowId xmlns:a16="http://schemas.microsoft.com/office/drawing/2014/main" val="91364624"/>
                  </a:ext>
                </a:extLst>
              </a:tr>
              <a:tr h="278130">
                <a:tc>
                  <a:txBody>
                    <a:bodyPr/>
                    <a:lstStyle/>
                    <a:p>
                      <a:r>
                        <a:rPr lang="en-US" sz="1000"/>
                        <a:t>Guadalupe</a:t>
                      </a:r>
                    </a:p>
                  </a:txBody>
                  <a:tcPr marL="68580" marR="68580" marT="34290" marB="34290"/>
                </a:tc>
                <a:tc>
                  <a:txBody>
                    <a:bodyPr/>
                    <a:lstStyle/>
                    <a:p>
                      <a:r>
                        <a:rPr lang="en-US" sz="1000"/>
                        <a:t>FY30</a:t>
                      </a:r>
                      <a:r>
                        <a:rPr lang="en-US" sz="1000" baseline="0"/>
                        <a:t>   to   </a:t>
                      </a:r>
                      <a:r>
                        <a:rPr lang="en-US" sz="1000"/>
                        <a:t>FY32</a:t>
                      </a:r>
                    </a:p>
                  </a:txBody>
                  <a:tcPr marL="68580" marR="68580" marT="34290" marB="34290"/>
                </a:tc>
                <a:tc>
                  <a:txBody>
                    <a:bodyPr/>
                    <a:lstStyle/>
                    <a:p>
                      <a:pPr algn="ctr"/>
                      <a:r>
                        <a:rPr lang="en-US" sz="1000"/>
                        <a:t>42</a:t>
                      </a:r>
                    </a:p>
                  </a:txBody>
                  <a:tcPr marL="68580" marR="68580" marT="34290" marB="34290"/>
                </a:tc>
                <a:extLst>
                  <a:ext uri="{0D108BD9-81ED-4DB2-BD59-A6C34878D82A}">
                    <a16:rowId xmlns:a16="http://schemas.microsoft.com/office/drawing/2014/main" val="3134625252"/>
                  </a:ext>
                </a:extLst>
              </a:tr>
              <a:tr h="278130">
                <a:tc>
                  <a:txBody>
                    <a:bodyPr/>
                    <a:lstStyle/>
                    <a:p>
                      <a:pPr marL="0" algn="l" defTabSz="914400" rtl="0" eaLnBrk="1" latinLnBrk="0" hangingPunct="1"/>
                      <a:r>
                        <a:rPr lang="en-US" sz="1000" kern="1200">
                          <a:solidFill>
                            <a:schemeClr val="dk1"/>
                          </a:solidFill>
                          <a:latin typeface="+mn-lt"/>
                          <a:ea typeface="+mn-ea"/>
                          <a:cs typeface="+mn-cs"/>
                        </a:rPr>
                        <a:t>Yukon</a:t>
                      </a:r>
                    </a:p>
                  </a:txBody>
                  <a:tcPr marL="68580" marR="68580" marT="34290" marB="34290"/>
                </a:tc>
                <a:tc>
                  <a:txBody>
                    <a:bodyPr/>
                    <a:lstStyle/>
                    <a:p>
                      <a:pPr marL="0" algn="l" defTabSz="914400" rtl="0" eaLnBrk="1" latinLnBrk="0" hangingPunct="1"/>
                      <a:r>
                        <a:rPr lang="en-US" sz="1000" kern="1200">
                          <a:solidFill>
                            <a:schemeClr val="dk1"/>
                          </a:solidFill>
                          <a:latin typeface="+mn-lt"/>
                          <a:ea typeface="+mn-ea"/>
                          <a:cs typeface="+mn-cs"/>
                        </a:rPr>
                        <a:t>FY33   to   FY36</a:t>
                      </a:r>
                    </a:p>
                  </a:txBody>
                  <a:tcPr marL="68580" marR="68580" marT="34290" marB="34290"/>
                </a:tc>
                <a:tc>
                  <a:txBody>
                    <a:bodyPr/>
                    <a:lstStyle/>
                    <a:p>
                      <a:pPr marL="0" algn="ctr" defTabSz="914400" rtl="0" eaLnBrk="1" latinLnBrk="0" hangingPunct="1"/>
                      <a:r>
                        <a:rPr lang="en-US" sz="1000" kern="1200">
                          <a:solidFill>
                            <a:schemeClr val="dk1"/>
                          </a:solidFill>
                          <a:latin typeface="+mn-lt"/>
                          <a:ea typeface="+mn-ea"/>
                          <a:cs typeface="+mn-cs"/>
                        </a:rPr>
                        <a:t>43</a:t>
                      </a:r>
                    </a:p>
                  </a:txBody>
                  <a:tcPr marL="68580" marR="68580" marT="34290" marB="34290"/>
                </a:tc>
                <a:extLst>
                  <a:ext uri="{0D108BD9-81ED-4DB2-BD59-A6C34878D82A}">
                    <a16:rowId xmlns:a16="http://schemas.microsoft.com/office/drawing/2014/main" val="4093583342"/>
                  </a:ext>
                </a:extLst>
              </a:tr>
              <a:tr h="278130">
                <a:tc>
                  <a:txBody>
                    <a:bodyPr/>
                    <a:lstStyle/>
                    <a:p>
                      <a:pPr marL="0" algn="l" defTabSz="914400" rtl="0" eaLnBrk="1" latinLnBrk="0" hangingPunct="1"/>
                      <a:r>
                        <a:rPr lang="en-US" sz="1000" kern="1200">
                          <a:solidFill>
                            <a:schemeClr val="dk1"/>
                          </a:solidFill>
                          <a:latin typeface="+mn-lt"/>
                          <a:ea typeface="+mn-ea"/>
                          <a:cs typeface="+mn-cs"/>
                        </a:rPr>
                        <a:t>Laramie</a:t>
                      </a:r>
                    </a:p>
                  </a:txBody>
                  <a:tcPr marL="68580" marR="68580" marT="34290" marB="34290"/>
                </a:tc>
                <a:tc>
                  <a:txBody>
                    <a:bodyPr/>
                    <a:lstStyle/>
                    <a:p>
                      <a:pPr marL="0" algn="l" defTabSz="914400" rtl="0" eaLnBrk="1" latinLnBrk="0" hangingPunct="1"/>
                      <a:r>
                        <a:rPr lang="en-US" sz="1000" kern="1200">
                          <a:solidFill>
                            <a:schemeClr val="dk1"/>
                          </a:solidFill>
                          <a:latin typeface="+mn-lt"/>
                          <a:ea typeface="+mn-ea"/>
                          <a:cs typeface="+mn-cs"/>
                        </a:rPr>
                        <a:t>FY35   to   FY38</a:t>
                      </a:r>
                    </a:p>
                  </a:txBody>
                  <a:tcPr marL="68580" marR="68580" marT="34290" marB="34290"/>
                </a:tc>
                <a:tc>
                  <a:txBody>
                    <a:bodyPr/>
                    <a:lstStyle/>
                    <a:p>
                      <a:pPr marL="0" algn="ctr" defTabSz="914400" rtl="0" eaLnBrk="1" latinLnBrk="0" hangingPunct="1"/>
                      <a:r>
                        <a:rPr lang="en-US" sz="1000" kern="1200">
                          <a:solidFill>
                            <a:schemeClr val="dk1"/>
                          </a:solidFill>
                          <a:latin typeface="+mn-lt"/>
                          <a:ea typeface="+mn-ea"/>
                          <a:cs typeface="+mn-cs"/>
                        </a:rPr>
                        <a:t>44</a:t>
                      </a:r>
                    </a:p>
                  </a:txBody>
                  <a:tcPr marL="68580" marR="68580" marT="34290" marB="34290"/>
                </a:tc>
                <a:extLst>
                  <a:ext uri="{0D108BD9-81ED-4DB2-BD59-A6C34878D82A}">
                    <a16:rowId xmlns:a16="http://schemas.microsoft.com/office/drawing/2014/main" val="2225918236"/>
                  </a:ext>
                </a:extLst>
              </a:tr>
              <a:tr h="278130">
                <a:tc>
                  <a:txBody>
                    <a:bodyPr/>
                    <a:lstStyle/>
                    <a:p>
                      <a:endParaRPr lang="en-US" sz="1000"/>
                    </a:p>
                  </a:txBody>
                  <a:tcPr marL="68580" marR="68580" marT="34290" marB="34290"/>
                </a:tc>
                <a:tc>
                  <a:txBody>
                    <a:bodyPr/>
                    <a:lstStyle/>
                    <a:p>
                      <a:endParaRPr lang="en-US" sz="1000"/>
                    </a:p>
                  </a:txBody>
                  <a:tcPr marL="68580" marR="68580" marT="34290" marB="34290"/>
                </a:tc>
                <a:tc>
                  <a:txBody>
                    <a:bodyPr/>
                    <a:lstStyle/>
                    <a:p>
                      <a:endParaRPr lang="en-US" sz="1000"/>
                    </a:p>
                  </a:txBody>
                  <a:tcPr marL="68580" marR="68580" marT="34290" marB="34290"/>
                </a:tc>
                <a:extLst>
                  <a:ext uri="{0D108BD9-81ED-4DB2-BD59-A6C34878D82A}">
                    <a16:rowId xmlns:a16="http://schemas.microsoft.com/office/drawing/2014/main" val="3076452493"/>
                  </a:ext>
                </a:extLst>
              </a:tr>
              <a:tr h="278130">
                <a:tc>
                  <a:txBody>
                    <a:bodyPr/>
                    <a:lstStyle/>
                    <a:p>
                      <a:endParaRPr lang="en-US" sz="1000"/>
                    </a:p>
                  </a:txBody>
                  <a:tcPr marL="68580" marR="68580" marT="34290" marB="34290"/>
                </a:tc>
                <a:tc>
                  <a:txBody>
                    <a:bodyPr/>
                    <a:lstStyle/>
                    <a:p>
                      <a:endParaRPr lang="en-US" sz="1000"/>
                    </a:p>
                  </a:txBody>
                  <a:tcPr marL="68580" marR="68580" marT="34290" marB="34290"/>
                </a:tc>
                <a:tc>
                  <a:txBody>
                    <a:bodyPr/>
                    <a:lstStyle/>
                    <a:p>
                      <a:endParaRPr lang="en-US" sz="1000"/>
                    </a:p>
                  </a:txBody>
                  <a:tcPr marL="68580" marR="68580" marT="34290" marB="34290"/>
                </a:tc>
                <a:extLst>
                  <a:ext uri="{0D108BD9-81ED-4DB2-BD59-A6C34878D82A}">
                    <a16:rowId xmlns:a16="http://schemas.microsoft.com/office/drawing/2014/main" val="841289804"/>
                  </a:ext>
                </a:extLst>
              </a:tr>
              <a:tr h="278130">
                <a:tc>
                  <a:txBody>
                    <a:bodyPr/>
                    <a:lstStyle/>
                    <a:p>
                      <a:endParaRPr lang="en-US" sz="1000"/>
                    </a:p>
                  </a:txBody>
                  <a:tcPr marL="68580" marR="68580" marT="34290" marB="34290"/>
                </a:tc>
                <a:tc>
                  <a:txBody>
                    <a:bodyPr/>
                    <a:lstStyle/>
                    <a:p>
                      <a:endParaRPr lang="en-US" sz="1000"/>
                    </a:p>
                  </a:txBody>
                  <a:tcPr marL="68580" marR="68580" marT="34290" marB="34290"/>
                </a:tc>
                <a:tc>
                  <a:txBody>
                    <a:bodyPr/>
                    <a:lstStyle/>
                    <a:p>
                      <a:endParaRPr lang="en-US" sz="1000"/>
                    </a:p>
                  </a:txBody>
                  <a:tcPr marL="68580" marR="68580" marT="34290" marB="34290"/>
                </a:tc>
                <a:extLst>
                  <a:ext uri="{0D108BD9-81ED-4DB2-BD59-A6C34878D82A}">
                    <a16:rowId xmlns:a16="http://schemas.microsoft.com/office/drawing/2014/main" val="4215834384"/>
                  </a:ext>
                </a:extLst>
              </a:tr>
              <a:tr h="278130">
                <a:tc>
                  <a:txBody>
                    <a:bodyPr/>
                    <a:lstStyle/>
                    <a:p>
                      <a:endParaRPr lang="en-US" sz="1000"/>
                    </a:p>
                  </a:txBody>
                  <a:tcPr marL="68580" marR="68580" marT="34290" marB="34290"/>
                </a:tc>
                <a:tc>
                  <a:txBody>
                    <a:bodyPr/>
                    <a:lstStyle/>
                    <a:p>
                      <a:endParaRPr lang="en-US" sz="1000"/>
                    </a:p>
                  </a:txBody>
                  <a:tcPr marL="68580" marR="68580" marT="34290" marB="34290"/>
                </a:tc>
                <a:tc>
                  <a:txBody>
                    <a:bodyPr/>
                    <a:lstStyle/>
                    <a:p>
                      <a:endParaRPr lang="en-US" sz="1000"/>
                    </a:p>
                  </a:txBody>
                  <a:tcPr marL="68580" marR="68580" marT="34290" marB="34290"/>
                </a:tc>
                <a:extLst>
                  <a:ext uri="{0D108BD9-81ED-4DB2-BD59-A6C34878D82A}">
                    <a16:rowId xmlns:a16="http://schemas.microsoft.com/office/drawing/2014/main" val="3842771269"/>
                  </a:ext>
                </a:extLst>
              </a:tr>
              <a:tr h="278130">
                <a:tc>
                  <a:txBody>
                    <a:bodyPr/>
                    <a:lstStyle/>
                    <a:p>
                      <a:endParaRPr lang="en-US" sz="1000"/>
                    </a:p>
                  </a:txBody>
                  <a:tcPr marL="68580" marR="68580" marT="34290" marB="34290"/>
                </a:tc>
                <a:tc>
                  <a:txBody>
                    <a:bodyPr/>
                    <a:lstStyle/>
                    <a:p>
                      <a:endParaRPr lang="en-US" sz="1000"/>
                    </a:p>
                  </a:txBody>
                  <a:tcPr marL="68580" marR="68580" marT="34290" marB="34290"/>
                </a:tc>
                <a:tc>
                  <a:txBody>
                    <a:bodyPr/>
                    <a:lstStyle/>
                    <a:p>
                      <a:endParaRPr lang="en-US" sz="1000"/>
                    </a:p>
                  </a:txBody>
                  <a:tcPr marL="68580" marR="68580" marT="34290" marB="34290"/>
                </a:tc>
                <a:extLst>
                  <a:ext uri="{0D108BD9-81ED-4DB2-BD59-A6C34878D82A}">
                    <a16:rowId xmlns:a16="http://schemas.microsoft.com/office/drawing/2014/main" val="2345171533"/>
                  </a:ext>
                </a:extLst>
              </a:tr>
            </a:tbl>
          </a:graphicData>
        </a:graphic>
      </p:graphicFrame>
      <p:sp>
        <p:nvSpPr>
          <p:cNvPr id="46" name="TextBox 45"/>
          <p:cNvSpPr txBox="1"/>
          <p:nvPr/>
        </p:nvSpPr>
        <p:spPr>
          <a:xfrm>
            <a:off x="5594003" y="5451733"/>
            <a:ext cx="3739178" cy="387286"/>
          </a:xfrm>
          <a:prstGeom prst="rect">
            <a:avLst/>
          </a:prstGeom>
          <a:noFill/>
        </p:spPr>
        <p:txBody>
          <a:bodyPr wrap="square" rtlCol="0">
            <a:spAutoFit/>
          </a:bodyPr>
          <a:lstStyle/>
          <a:p>
            <a:pPr marL="388441" lvl="2" indent="-128588" defTabSz="342900" eaLnBrk="1" fontAlgn="auto" hangingPunct="1">
              <a:spcBef>
                <a:spcPts val="450"/>
              </a:spcBef>
              <a:spcAft>
                <a:spcPts val="0"/>
              </a:spcAft>
              <a:buFont typeface="Arial" panose="020B0604020202020204" pitchFamily="34" charset="0"/>
              <a:buChar char="•"/>
              <a:defRPr/>
            </a:pPr>
            <a:r>
              <a:rPr lang="en-US" sz="750">
                <a:solidFill>
                  <a:prstClr val="black"/>
                </a:solidFill>
                <a:latin typeface="Calibri" panose="020F0502020204030204" pitchFamily="34" charset="0"/>
                <a:cs typeface="Calibri" panose="020F0502020204030204" pitchFamily="34" charset="0"/>
              </a:rPr>
              <a:t>OPNAV Proposal with Slower 205 Class Procurement</a:t>
            </a:r>
          </a:p>
          <a:p>
            <a:pPr marL="388441" lvl="2" indent="-128588" defTabSz="342900" eaLnBrk="1" fontAlgn="auto" hangingPunct="1">
              <a:spcBef>
                <a:spcPts val="450"/>
              </a:spcBef>
              <a:spcAft>
                <a:spcPts val="0"/>
              </a:spcAft>
              <a:buFont typeface="Arial" panose="020B0604020202020204" pitchFamily="34" charset="0"/>
              <a:buChar char="•"/>
              <a:defRPr/>
            </a:pPr>
            <a:r>
              <a:rPr lang="en-US" sz="750">
                <a:solidFill>
                  <a:prstClr val="black"/>
                </a:solidFill>
                <a:latin typeface="Calibri" panose="020F0502020204030204" pitchFamily="34" charset="0"/>
                <a:cs typeface="Calibri" panose="020F0502020204030204" pitchFamily="34" charset="0"/>
              </a:rPr>
              <a:t>187 Class ESL 35 Years</a:t>
            </a:r>
          </a:p>
        </p:txBody>
      </p:sp>
    </p:spTree>
    <p:extLst>
      <p:ext uri="{BB962C8B-B14F-4D97-AF65-F5344CB8AC3E}">
        <p14:creationId xmlns:p14="http://schemas.microsoft.com/office/powerpoint/2010/main" val="584747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a:solidFill>
                  <a:srgbClr val="7030A0"/>
                </a:solidFill>
              </a:rPr>
              <a:t>CUI</a:t>
            </a:r>
          </a:p>
        </p:txBody>
      </p:sp>
      <p:sp>
        <p:nvSpPr>
          <p:cNvPr id="5" name="Title 4"/>
          <p:cNvSpPr>
            <a:spLocks noGrp="1"/>
          </p:cNvSpPr>
          <p:nvPr>
            <p:ph type="title"/>
          </p:nvPr>
        </p:nvSpPr>
        <p:spPr/>
        <p:txBody>
          <a:bodyPr/>
          <a:lstStyle/>
          <a:p>
            <a:r>
              <a:rPr lang="en-US"/>
              <a:t>Other Life Extension Plans</a:t>
            </a:r>
          </a:p>
        </p:txBody>
      </p:sp>
      <p:graphicFrame>
        <p:nvGraphicFramePr>
          <p:cNvPr id="6" name="Table 5"/>
          <p:cNvGraphicFramePr>
            <a:graphicFrameLocks noGrp="1"/>
          </p:cNvGraphicFramePr>
          <p:nvPr>
            <p:extLst>
              <p:ext uri="{D42A27DB-BD31-4B8C-83A1-F6EECF244321}">
                <p14:modId xmlns:p14="http://schemas.microsoft.com/office/powerpoint/2010/main" val="1684658123"/>
              </p:ext>
            </p:extLst>
          </p:nvPr>
        </p:nvGraphicFramePr>
        <p:xfrm>
          <a:off x="1653309" y="1202972"/>
          <a:ext cx="4941455" cy="3156724"/>
        </p:xfrm>
        <a:graphic>
          <a:graphicData uri="http://schemas.openxmlformats.org/drawingml/2006/table">
            <a:tbl>
              <a:tblPr firstRow="1" bandRow="1">
                <a:tableStyleId>{5C22544A-7EE6-4342-B048-85BDC9FD1C3A}</a:tableStyleId>
              </a:tblPr>
              <a:tblGrid>
                <a:gridCol w="2323041">
                  <a:extLst>
                    <a:ext uri="{9D8B030D-6E8A-4147-A177-3AD203B41FA5}">
                      <a16:colId xmlns:a16="http://schemas.microsoft.com/office/drawing/2014/main" val="227958795"/>
                    </a:ext>
                  </a:extLst>
                </a:gridCol>
                <a:gridCol w="1779029">
                  <a:extLst>
                    <a:ext uri="{9D8B030D-6E8A-4147-A177-3AD203B41FA5}">
                      <a16:colId xmlns:a16="http://schemas.microsoft.com/office/drawing/2014/main" val="2102719667"/>
                    </a:ext>
                  </a:extLst>
                </a:gridCol>
                <a:gridCol w="839385">
                  <a:extLst>
                    <a:ext uri="{9D8B030D-6E8A-4147-A177-3AD203B41FA5}">
                      <a16:colId xmlns:a16="http://schemas.microsoft.com/office/drawing/2014/main" val="2767674974"/>
                    </a:ext>
                  </a:extLst>
                </a:gridCol>
              </a:tblGrid>
              <a:tr h="858638">
                <a:tc>
                  <a:txBody>
                    <a:bodyPr/>
                    <a:lstStyle/>
                    <a:p>
                      <a:r>
                        <a:rPr lang="en-US" sz="2500"/>
                        <a:t>Ship</a:t>
                      </a:r>
                    </a:p>
                  </a:txBody>
                  <a:tcPr marL="106971" marR="106971" marT="53486" marB="53486"/>
                </a:tc>
                <a:tc>
                  <a:txBody>
                    <a:bodyPr/>
                    <a:lstStyle/>
                    <a:p>
                      <a:pPr algn="ctr"/>
                      <a:r>
                        <a:rPr lang="en-US" sz="2500"/>
                        <a:t>Decom Date</a:t>
                      </a:r>
                    </a:p>
                  </a:txBody>
                  <a:tcPr marL="106971" marR="106971" marT="53486" marB="53486"/>
                </a:tc>
                <a:tc>
                  <a:txBody>
                    <a:bodyPr/>
                    <a:lstStyle/>
                    <a:p>
                      <a:pPr algn="ctr"/>
                      <a:r>
                        <a:rPr lang="en-US" sz="2500"/>
                        <a:t>Age</a:t>
                      </a:r>
                    </a:p>
                  </a:txBody>
                  <a:tcPr marL="106971" marR="106971" marT="53486" marB="53486"/>
                </a:tc>
                <a:extLst>
                  <a:ext uri="{0D108BD9-81ED-4DB2-BD59-A6C34878D82A}">
                    <a16:rowId xmlns:a16="http://schemas.microsoft.com/office/drawing/2014/main" val="586870365"/>
                  </a:ext>
                </a:extLst>
              </a:tr>
              <a:tr h="378407">
                <a:tc>
                  <a:txBody>
                    <a:bodyPr/>
                    <a:lstStyle/>
                    <a:p>
                      <a:r>
                        <a:rPr lang="en-US" sz="1800"/>
                        <a:t>MT Whitney</a:t>
                      </a:r>
                    </a:p>
                  </a:txBody>
                  <a:tcPr marL="106971" marR="106971" marT="53486" marB="53486"/>
                </a:tc>
                <a:tc>
                  <a:txBody>
                    <a:bodyPr/>
                    <a:lstStyle/>
                    <a:p>
                      <a:r>
                        <a:rPr lang="en-US" sz="1800"/>
                        <a:t>FY26 to FY39</a:t>
                      </a:r>
                    </a:p>
                  </a:txBody>
                  <a:tcPr marL="106971" marR="106971" marT="53486" marB="53486"/>
                </a:tc>
                <a:tc>
                  <a:txBody>
                    <a:bodyPr/>
                    <a:lstStyle/>
                    <a:p>
                      <a:pPr algn="ctr"/>
                      <a:r>
                        <a:rPr lang="en-US" sz="1800"/>
                        <a:t>68</a:t>
                      </a:r>
                    </a:p>
                  </a:txBody>
                  <a:tcPr marL="106971" marR="106971" marT="53486" marB="53486"/>
                </a:tc>
                <a:extLst>
                  <a:ext uri="{0D108BD9-81ED-4DB2-BD59-A6C34878D82A}">
                    <a16:rowId xmlns:a16="http://schemas.microsoft.com/office/drawing/2014/main" val="1796391407"/>
                  </a:ext>
                </a:extLst>
              </a:tr>
              <a:tr h="373091">
                <a:tc>
                  <a:txBody>
                    <a:bodyPr/>
                    <a:lstStyle/>
                    <a:p>
                      <a:r>
                        <a:rPr lang="en-US" sz="1800"/>
                        <a:t>USNS Emory</a:t>
                      </a:r>
                      <a:r>
                        <a:rPr lang="en-US" sz="1800" baseline="0"/>
                        <a:t> S. </a:t>
                      </a:r>
                      <a:r>
                        <a:rPr lang="en-US" sz="1800"/>
                        <a:t> Land</a:t>
                      </a:r>
                    </a:p>
                  </a:txBody>
                  <a:tcPr marL="106971" marR="106971" marT="53486" marB="53486"/>
                </a:tc>
                <a:tc>
                  <a:txBody>
                    <a:bodyPr/>
                    <a:lstStyle/>
                    <a:p>
                      <a:r>
                        <a:rPr lang="en-US" sz="1800"/>
                        <a:t>FY31 to FY33</a:t>
                      </a:r>
                    </a:p>
                  </a:txBody>
                  <a:tcPr marL="106971" marR="106971" marT="53486" marB="53486"/>
                </a:tc>
                <a:tc>
                  <a:txBody>
                    <a:bodyPr/>
                    <a:lstStyle/>
                    <a:p>
                      <a:pPr algn="ctr"/>
                      <a:r>
                        <a:rPr lang="en-US" sz="1800"/>
                        <a:t>54</a:t>
                      </a:r>
                    </a:p>
                  </a:txBody>
                  <a:tcPr marL="106971" marR="106971" marT="53486" marB="53486"/>
                </a:tc>
                <a:extLst>
                  <a:ext uri="{0D108BD9-81ED-4DB2-BD59-A6C34878D82A}">
                    <a16:rowId xmlns:a16="http://schemas.microsoft.com/office/drawing/2014/main" val="3266887807"/>
                  </a:ext>
                </a:extLst>
              </a:tr>
              <a:tr h="378407">
                <a:tc>
                  <a:txBody>
                    <a:bodyPr/>
                    <a:lstStyle/>
                    <a:p>
                      <a:r>
                        <a:rPr lang="en-US" sz="1800"/>
                        <a:t>USNS Frank Cable</a:t>
                      </a:r>
                    </a:p>
                  </a:txBody>
                  <a:tcPr marL="106971" marR="106971" marT="53486" marB="53486"/>
                </a:tc>
                <a:tc>
                  <a:txBody>
                    <a:bodyPr/>
                    <a:lstStyle/>
                    <a:p>
                      <a:r>
                        <a:rPr lang="en-US" sz="1800"/>
                        <a:t>FY32 to FY34</a:t>
                      </a:r>
                    </a:p>
                  </a:txBody>
                  <a:tcPr marL="106971" marR="106971" marT="53486" marB="53486"/>
                </a:tc>
                <a:tc>
                  <a:txBody>
                    <a:bodyPr/>
                    <a:lstStyle/>
                    <a:p>
                      <a:pPr algn="ctr"/>
                      <a:r>
                        <a:rPr lang="en-US" sz="1800"/>
                        <a:t>55</a:t>
                      </a:r>
                    </a:p>
                  </a:txBody>
                  <a:tcPr marL="106971" marR="106971" marT="53486" marB="53486"/>
                </a:tc>
                <a:extLst>
                  <a:ext uri="{0D108BD9-81ED-4DB2-BD59-A6C34878D82A}">
                    <a16:rowId xmlns:a16="http://schemas.microsoft.com/office/drawing/2014/main" val="874418602"/>
                  </a:ext>
                </a:extLst>
              </a:tr>
              <a:tr h="378407">
                <a:tc>
                  <a:txBody>
                    <a:bodyPr/>
                    <a:lstStyle/>
                    <a:p>
                      <a:r>
                        <a:rPr lang="en-US" sz="1800"/>
                        <a:t>USNS CATAWBA</a:t>
                      </a:r>
                    </a:p>
                  </a:txBody>
                  <a:tcPr marL="106971" marR="106971" marT="53486" marB="53486"/>
                </a:tc>
                <a:tc>
                  <a:txBody>
                    <a:bodyPr/>
                    <a:lstStyle/>
                    <a:p>
                      <a:r>
                        <a:rPr lang="en-US" sz="1800"/>
                        <a:t>FY24 to FY25</a:t>
                      </a:r>
                    </a:p>
                  </a:txBody>
                  <a:tcPr marL="106971" marR="106971" marT="53486" marB="53486"/>
                </a:tc>
                <a:tc>
                  <a:txBody>
                    <a:bodyPr/>
                    <a:lstStyle/>
                    <a:p>
                      <a:pPr algn="ctr"/>
                      <a:r>
                        <a:rPr lang="en-US" sz="1800"/>
                        <a:t>45</a:t>
                      </a:r>
                    </a:p>
                  </a:txBody>
                  <a:tcPr marL="106971" marR="106971" marT="53486" marB="53486"/>
                </a:tc>
                <a:extLst>
                  <a:ext uri="{0D108BD9-81ED-4DB2-BD59-A6C34878D82A}">
                    <a16:rowId xmlns:a16="http://schemas.microsoft.com/office/drawing/2014/main" val="91364624"/>
                  </a:ext>
                </a:extLst>
              </a:tr>
              <a:tr h="378407">
                <a:tc>
                  <a:txBody>
                    <a:bodyPr/>
                    <a:lstStyle/>
                    <a:p>
                      <a:r>
                        <a:rPr lang="en-US" sz="1800"/>
                        <a:t>USNS GRASP</a:t>
                      </a:r>
                    </a:p>
                  </a:txBody>
                  <a:tcPr marL="106971" marR="106971" marT="53486" marB="5348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FY24 to FY26</a:t>
                      </a:r>
                    </a:p>
                  </a:txBody>
                  <a:tcPr marL="106971" marR="106971" marT="53486" marB="53486"/>
                </a:tc>
                <a:tc>
                  <a:txBody>
                    <a:bodyPr/>
                    <a:lstStyle/>
                    <a:p>
                      <a:pPr algn="ctr"/>
                      <a:r>
                        <a:rPr lang="en-US" sz="1800"/>
                        <a:t>41</a:t>
                      </a:r>
                    </a:p>
                  </a:txBody>
                  <a:tcPr marL="106971" marR="106971" marT="53486" marB="53486"/>
                </a:tc>
                <a:extLst>
                  <a:ext uri="{0D108BD9-81ED-4DB2-BD59-A6C34878D82A}">
                    <a16:rowId xmlns:a16="http://schemas.microsoft.com/office/drawing/2014/main" val="4093583342"/>
                  </a:ext>
                </a:extLst>
              </a:tr>
              <a:tr h="378407">
                <a:tc>
                  <a:txBody>
                    <a:bodyPr/>
                    <a:lstStyle/>
                    <a:p>
                      <a:r>
                        <a:rPr lang="en-US" sz="1800"/>
                        <a:t>USNS ZEUS</a:t>
                      </a:r>
                    </a:p>
                  </a:txBody>
                  <a:tcPr marL="106971" marR="106971" marT="53486" marB="53486"/>
                </a:tc>
                <a:tc>
                  <a:txBody>
                    <a:bodyPr/>
                    <a:lstStyle/>
                    <a:p>
                      <a:r>
                        <a:rPr lang="en-US" sz="1800"/>
                        <a:t>FY27 to FY31</a:t>
                      </a:r>
                    </a:p>
                  </a:txBody>
                  <a:tcPr marL="106971" marR="106971" marT="53486" marB="53486"/>
                </a:tc>
                <a:tc>
                  <a:txBody>
                    <a:bodyPr/>
                    <a:lstStyle/>
                    <a:p>
                      <a:pPr algn="ctr"/>
                      <a:r>
                        <a:rPr lang="en-US" sz="1800"/>
                        <a:t>47</a:t>
                      </a:r>
                    </a:p>
                  </a:txBody>
                  <a:tcPr marL="106971" marR="106971" marT="53486" marB="53486"/>
                </a:tc>
                <a:extLst>
                  <a:ext uri="{0D108BD9-81ED-4DB2-BD59-A6C34878D82A}">
                    <a16:rowId xmlns:a16="http://schemas.microsoft.com/office/drawing/2014/main" val="2225918236"/>
                  </a:ext>
                </a:extLst>
              </a:tr>
            </a:tbl>
          </a:graphicData>
        </a:graphic>
      </p:graphicFrame>
    </p:spTree>
    <p:extLst>
      <p:ext uri="{BB962C8B-B14F-4D97-AF65-F5344CB8AC3E}">
        <p14:creationId xmlns:p14="http://schemas.microsoft.com/office/powerpoint/2010/main" val="856034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T-AO </a:t>
            </a:r>
            <a:r>
              <a:rPr lang="en-US" err="1"/>
              <a:t>Fg</a:t>
            </a:r>
            <a:r>
              <a:rPr lang="en-US"/>
              <a:t> Model</a:t>
            </a:r>
          </a:p>
        </p:txBody>
      </p:sp>
      <p:pic>
        <p:nvPicPr>
          <p:cNvPr id="3" name="Picture 2"/>
          <p:cNvPicPr>
            <a:picLocks noChangeAspect="1"/>
          </p:cNvPicPr>
          <p:nvPr/>
        </p:nvPicPr>
        <p:blipFill>
          <a:blip r:embed="rId2"/>
          <a:stretch>
            <a:fillRect/>
          </a:stretch>
        </p:blipFill>
        <p:spPr>
          <a:xfrm>
            <a:off x="308643" y="1148148"/>
            <a:ext cx="8512650" cy="5205027"/>
          </a:xfrm>
          <a:prstGeom prst="rect">
            <a:avLst/>
          </a:prstGeom>
        </p:spPr>
      </p:pic>
    </p:spTree>
    <p:extLst>
      <p:ext uri="{BB962C8B-B14F-4D97-AF65-F5344CB8AC3E}">
        <p14:creationId xmlns:p14="http://schemas.microsoft.com/office/powerpoint/2010/main" val="189399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227262" y="1257300"/>
            <a:ext cx="8915845" cy="4828686"/>
          </a:xfrm>
          <a:prstGeom prst="rect">
            <a:avLst/>
          </a:prstGeom>
          <a:noFill/>
        </p:spPr>
        <p:txBody>
          <a:bodyPr/>
          <a:lstStyle/>
          <a:p>
            <a:pPr marL="171450" indent="-171450" eaLnBrk="0" hangingPunct="0">
              <a:lnSpc>
                <a:spcPct val="80000"/>
              </a:lnSpc>
              <a:spcBef>
                <a:spcPct val="25000"/>
              </a:spcBef>
              <a:spcAft>
                <a:spcPct val="25000"/>
              </a:spcAft>
              <a:buClr>
                <a:prstClr val="black"/>
              </a:buClr>
              <a:defRPr/>
            </a:pPr>
            <a:r>
              <a:rPr lang="en-US" sz="1600" b="1" i="1" kern="0">
                <a:solidFill>
                  <a:prstClr val="white"/>
                </a:solidFill>
              </a:rPr>
              <a:t>  </a:t>
            </a:r>
            <a:endParaRPr lang="en-US" sz="1600" b="1" i="1" kern="0">
              <a:solidFill>
                <a:prstClr val="black"/>
              </a:solidFill>
            </a:endParaRPr>
          </a:p>
          <a:p>
            <a:pPr marL="171450" indent="-171450" eaLnBrk="0" hangingPunct="0">
              <a:lnSpc>
                <a:spcPct val="80000"/>
              </a:lnSpc>
              <a:spcBef>
                <a:spcPct val="25000"/>
              </a:spcBef>
              <a:spcAft>
                <a:spcPct val="25000"/>
              </a:spcAft>
              <a:buClr>
                <a:prstClr val="black"/>
              </a:buClr>
              <a:defRPr/>
            </a:pPr>
            <a:r>
              <a:rPr lang="en-US" sz="1600" b="1" kern="0">
                <a:solidFill>
                  <a:prstClr val="black"/>
                </a:solidFill>
              </a:rPr>
              <a:t>Our standard logistics ship overhaul cycle includes:</a:t>
            </a:r>
          </a:p>
          <a:p>
            <a:pPr marL="214313" indent="-214313" eaLnBrk="0" hangingPunct="0">
              <a:lnSpc>
                <a:spcPct val="80000"/>
              </a:lnSpc>
              <a:spcBef>
                <a:spcPct val="25000"/>
              </a:spcBef>
              <a:spcAft>
                <a:spcPct val="25000"/>
              </a:spcAft>
              <a:buClr>
                <a:prstClr val="black"/>
              </a:buClr>
              <a:buFont typeface="Arial" panose="020B0604020202020204" pitchFamily="34" charset="0"/>
              <a:buChar char="•"/>
              <a:defRPr/>
            </a:pPr>
            <a:r>
              <a:rPr lang="en-US" sz="1600" kern="0">
                <a:solidFill>
                  <a:prstClr val="black"/>
                </a:solidFill>
              </a:rPr>
              <a:t>Dry docking Availabilities every 2.5 years (60 - 120 days)</a:t>
            </a:r>
          </a:p>
          <a:p>
            <a:pPr marL="214313" indent="-214313" eaLnBrk="0" hangingPunct="0">
              <a:lnSpc>
                <a:spcPct val="80000"/>
              </a:lnSpc>
              <a:spcBef>
                <a:spcPct val="25000"/>
              </a:spcBef>
              <a:spcAft>
                <a:spcPct val="25000"/>
              </a:spcAft>
              <a:buClr>
                <a:prstClr val="black"/>
              </a:buClr>
              <a:buFont typeface="Arial" panose="020B0604020202020204" pitchFamily="34" charset="0"/>
              <a:buChar char="•"/>
              <a:defRPr/>
            </a:pPr>
            <a:r>
              <a:rPr lang="en-US" sz="1600" kern="0">
                <a:solidFill>
                  <a:prstClr val="black"/>
                </a:solidFill>
              </a:rPr>
              <a:t>Mid-term Availabilities every 18 months (45 - 60 days)</a:t>
            </a:r>
          </a:p>
          <a:p>
            <a:pPr marL="214313" indent="-214313" eaLnBrk="0" hangingPunct="0">
              <a:lnSpc>
                <a:spcPct val="80000"/>
              </a:lnSpc>
              <a:spcBef>
                <a:spcPct val="25000"/>
              </a:spcBef>
              <a:spcAft>
                <a:spcPct val="25000"/>
              </a:spcAft>
              <a:buClr>
                <a:prstClr val="black"/>
              </a:buClr>
              <a:buFont typeface="Arial" panose="020B0604020202020204" pitchFamily="34" charset="0"/>
              <a:buChar char="•"/>
              <a:defRPr/>
            </a:pPr>
            <a:r>
              <a:rPr lang="en-US" sz="1600" kern="0">
                <a:solidFill>
                  <a:prstClr val="black"/>
                </a:solidFill>
              </a:rPr>
              <a:t>Quarterly Voyage Repair periods (2 weeks pier-side)</a:t>
            </a:r>
          </a:p>
          <a:p>
            <a:pPr marL="171450" indent="-171450" eaLnBrk="0" hangingPunct="0">
              <a:lnSpc>
                <a:spcPct val="80000"/>
              </a:lnSpc>
              <a:spcBef>
                <a:spcPct val="25000"/>
              </a:spcBef>
              <a:spcAft>
                <a:spcPct val="25000"/>
              </a:spcAft>
              <a:buClr>
                <a:prstClr val="black"/>
              </a:buClr>
              <a:defRPr/>
            </a:pPr>
            <a:endParaRPr lang="en-US" sz="1600" b="1" u="sng" kern="0">
              <a:solidFill>
                <a:prstClr val="black"/>
              </a:solidFill>
            </a:endParaRPr>
          </a:p>
          <a:p>
            <a:pPr marL="171450" indent="-171450" eaLnBrk="0" hangingPunct="0">
              <a:lnSpc>
                <a:spcPct val="80000"/>
              </a:lnSpc>
              <a:spcBef>
                <a:spcPct val="25000"/>
              </a:spcBef>
              <a:spcAft>
                <a:spcPct val="25000"/>
              </a:spcAft>
              <a:buClr>
                <a:prstClr val="black"/>
              </a:buClr>
              <a:defRPr/>
            </a:pPr>
            <a:r>
              <a:rPr lang="en-US" sz="1600" b="1" kern="0">
                <a:solidFill>
                  <a:prstClr val="black"/>
                </a:solidFill>
              </a:rPr>
              <a:t>Inspections and Surveys at regular intervals:</a:t>
            </a:r>
          </a:p>
          <a:p>
            <a:pPr marL="214313" indent="-214313" eaLnBrk="0" hangingPunct="0">
              <a:lnSpc>
                <a:spcPct val="80000"/>
              </a:lnSpc>
              <a:spcBef>
                <a:spcPct val="25000"/>
              </a:spcBef>
              <a:spcAft>
                <a:spcPct val="25000"/>
              </a:spcAft>
              <a:buClr>
                <a:prstClr val="black"/>
              </a:buClr>
              <a:buFont typeface="Arial" panose="020B0604020202020204" pitchFamily="34" charset="0"/>
              <a:buChar char="•"/>
              <a:defRPr/>
            </a:pPr>
            <a:r>
              <a:rPr lang="en-US" sz="1600" kern="0">
                <a:solidFill>
                  <a:prstClr val="black"/>
                </a:solidFill>
              </a:rPr>
              <a:t>Continuous ABS surveys (5-year cycle)</a:t>
            </a:r>
          </a:p>
          <a:p>
            <a:pPr marL="214313" indent="-214313" eaLnBrk="0" hangingPunct="0">
              <a:lnSpc>
                <a:spcPct val="80000"/>
              </a:lnSpc>
              <a:spcBef>
                <a:spcPct val="25000"/>
              </a:spcBef>
              <a:spcAft>
                <a:spcPct val="25000"/>
              </a:spcAft>
              <a:buClr>
                <a:prstClr val="black"/>
              </a:buClr>
              <a:buFont typeface="Arial" panose="020B0604020202020204" pitchFamily="34" charset="0"/>
              <a:buChar char="•"/>
              <a:defRPr/>
            </a:pPr>
            <a:r>
              <a:rPr lang="en-US" sz="1600" kern="0">
                <a:solidFill>
                  <a:prstClr val="black"/>
                </a:solidFill>
              </a:rPr>
              <a:t>Annual USCG inspections</a:t>
            </a:r>
          </a:p>
          <a:p>
            <a:pPr marL="214313" indent="-214313" eaLnBrk="0" hangingPunct="0">
              <a:lnSpc>
                <a:spcPct val="80000"/>
              </a:lnSpc>
              <a:spcBef>
                <a:spcPct val="25000"/>
              </a:spcBef>
              <a:spcAft>
                <a:spcPct val="25000"/>
              </a:spcAft>
              <a:buClr>
                <a:prstClr val="black"/>
              </a:buClr>
              <a:buFont typeface="Arial" panose="020B0604020202020204" pitchFamily="34" charset="0"/>
              <a:buChar char="•"/>
              <a:defRPr/>
            </a:pPr>
            <a:r>
              <a:rPr lang="en-US" sz="1600" kern="0">
                <a:solidFill>
                  <a:prstClr val="black"/>
                </a:solidFill>
              </a:rPr>
              <a:t>S</a:t>
            </a:r>
            <a:r>
              <a:rPr lang="en-US" sz="1600">
                <a:solidFill>
                  <a:prstClr val="black"/>
                </a:solidFill>
              </a:rPr>
              <a:t>hip Material Assessment and Readiness Testing (</a:t>
            </a:r>
            <a:r>
              <a:rPr lang="en-US" sz="1600" kern="0">
                <a:solidFill>
                  <a:prstClr val="black"/>
                </a:solidFill>
              </a:rPr>
              <a:t>every 5 years by MSC engineers)</a:t>
            </a:r>
          </a:p>
          <a:p>
            <a:pPr marL="214313" indent="-214313" eaLnBrk="0" hangingPunct="0">
              <a:lnSpc>
                <a:spcPct val="80000"/>
              </a:lnSpc>
              <a:spcBef>
                <a:spcPct val="25000"/>
              </a:spcBef>
              <a:spcAft>
                <a:spcPct val="25000"/>
              </a:spcAft>
              <a:buClr>
                <a:prstClr val="black"/>
              </a:buClr>
              <a:buFont typeface="Arial" panose="020B0604020202020204" pitchFamily="34" charset="0"/>
              <a:buChar char="•"/>
              <a:defRPr/>
            </a:pPr>
            <a:r>
              <a:rPr lang="en-US" sz="1600" kern="0">
                <a:solidFill>
                  <a:prstClr val="black"/>
                </a:solidFill>
              </a:rPr>
              <a:t>Annual Safety Management and Environmental Audits</a:t>
            </a:r>
          </a:p>
          <a:p>
            <a:pPr marL="171450" indent="-171450" eaLnBrk="0" hangingPunct="0">
              <a:lnSpc>
                <a:spcPts val="1500"/>
              </a:lnSpc>
              <a:buClr>
                <a:prstClr val="white"/>
              </a:buClr>
              <a:defRPr/>
            </a:pPr>
            <a:endParaRPr lang="en-US" sz="1600" kern="0">
              <a:solidFill>
                <a:prstClr val="black"/>
              </a:solidFill>
            </a:endParaRPr>
          </a:p>
          <a:p>
            <a:pPr marL="171450" indent="-171450" eaLnBrk="0" hangingPunct="0">
              <a:lnSpc>
                <a:spcPct val="80000"/>
              </a:lnSpc>
              <a:spcBef>
                <a:spcPct val="25000"/>
              </a:spcBef>
              <a:spcAft>
                <a:spcPct val="25000"/>
              </a:spcAft>
              <a:buClr>
                <a:prstClr val="black"/>
              </a:buClr>
              <a:defRPr/>
            </a:pPr>
            <a:r>
              <a:rPr lang="en-US" sz="1600" b="1" kern="0">
                <a:solidFill>
                  <a:prstClr val="black"/>
                </a:solidFill>
              </a:rPr>
              <a:t>Continuous maintenance pier-side whenever practical</a:t>
            </a:r>
          </a:p>
          <a:p>
            <a:pPr marL="171450" indent="-171450" eaLnBrk="0" hangingPunct="0">
              <a:lnSpc>
                <a:spcPct val="80000"/>
              </a:lnSpc>
              <a:spcBef>
                <a:spcPct val="25000"/>
              </a:spcBef>
              <a:spcAft>
                <a:spcPct val="25000"/>
              </a:spcAft>
              <a:buClr>
                <a:prstClr val="black"/>
              </a:buClr>
              <a:defRPr/>
            </a:pPr>
            <a:endParaRPr lang="en-US" sz="600" kern="0">
              <a:solidFill>
                <a:prstClr val="black"/>
              </a:solidFill>
              <a:latin typeface="Arial" panose="020B0604020202020204" pitchFamily="34" charset="0"/>
              <a:cs typeface="Arial" panose="020B0604020202020204" pitchFamily="34" charset="0"/>
            </a:endParaRPr>
          </a:p>
          <a:p>
            <a:pPr marL="171450" indent="-171450" eaLnBrk="0" hangingPunct="0">
              <a:lnSpc>
                <a:spcPct val="80000"/>
              </a:lnSpc>
              <a:spcBef>
                <a:spcPct val="25000"/>
              </a:spcBef>
              <a:spcAft>
                <a:spcPct val="25000"/>
              </a:spcAft>
              <a:buClr>
                <a:prstClr val="black"/>
              </a:buClr>
              <a:defRPr/>
            </a:pPr>
            <a:r>
              <a:rPr lang="en-US" sz="1200" kern="0">
                <a:solidFill>
                  <a:prstClr val="black"/>
                </a:solidFill>
                <a:latin typeface="Arial" panose="020B0604020202020204" pitchFamily="34" charset="0"/>
                <a:cs typeface="Arial" panose="020B0604020202020204" pitchFamily="34" charset="0"/>
              </a:rPr>
              <a:t>Note:  High-Speed Vessels require annual dry-docking  </a:t>
            </a:r>
            <a:endParaRPr lang="en-US" kern="0">
              <a:solidFill>
                <a:prstClr val="black"/>
              </a:solidFill>
            </a:endParaRPr>
          </a:p>
        </p:txBody>
      </p:sp>
      <p:sp>
        <p:nvSpPr>
          <p:cNvPr id="5" name="Trapezoid 4"/>
          <p:cNvSpPr/>
          <p:nvPr/>
        </p:nvSpPr>
        <p:spPr>
          <a:xfrm>
            <a:off x="3771900" y="5829301"/>
            <a:ext cx="1600200" cy="203600"/>
          </a:xfrm>
          <a:prstGeom prst="trapezoid">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b="1">
                <a:solidFill>
                  <a:srgbClr val="00B050"/>
                </a:solidFill>
              </a:rPr>
              <a:t>UNCLASSIFIED</a:t>
            </a:r>
          </a:p>
        </p:txBody>
      </p:sp>
      <p:sp>
        <p:nvSpPr>
          <p:cNvPr id="6" name="Slide Number Placeholder 29"/>
          <p:cNvSpPr txBox="1">
            <a:spLocks/>
          </p:cNvSpPr>
          <p:nvPr/>
        </p:nvSpPr>
        <p:spPr>
          <a:xfrm>
            <a:off x="7715250" y="5850109"/>
            <a:ext cx="285750" cy="150641"/>
          </a:xfrm>
          <a:prstGeom prst="rect">
            <a:avLst/>
          </a:prstGeom>
        </p:spPr>
        <p:txBody>
          <a:bodyPr vert="horz" lIns="68580" tIns="34290" rIns="68580" bIns="3429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900">
              <a:solidFill>
                <a:schemeClr val="tx1"/>
              </a:solidFill>
              <a:cs typeface="Arial"/>
            </a:endParaRPr>
          </a:p>
        </p:txBody>
      </p:sp>
      <p:sp>
        <p:nvSpPr>
          <p:cNvPr id="2" name="Rectangle 1"/>
          <p:cNvSpPr/>
          <p:nvPr/>
        </p:nvSpPr>
        <p:spPr>
          <a:xfrm>
            <a:off x="1543050" y="152400"/>
            <a:ext cx="6172200" cy="692497"/>
          </a:xfrm>
          <a:prstGeom prst="rect">
            <a:avLst/>
          </a:prstGeom>
        </p:spPr>
        <p:txBody>
          <a:bodyPr wrap="square">
            <a:spAutoFit/>
          </a:bodyPr>
          <a:lstStyle/>
          <a:p>
            <a:pPr algn="ctr"/>
            <a:r>
              <a:rPr lang="en-US" sz="2400" b="1" kern="0">
                <a:solidFill>
                  <a:prstClr val="black"/>
                </a:solidFill>
                <a:latin typeface="Arial" panose="020B0604020202020204" pitchFamily="34" charset="0"/>
                <a:cs typeface="Arial" panose="020B0604020202020204" pitchFamily="34" charset="0"/>
              </a:rPr>
              <a:t>Maintenance Plans </a:t>
            </a:r>
          </a:p>
          <a:p>
            <a:pPr algn="ctr"/>
            <a:r>
              <a:rPr lang="en-US" sz="1500" b="1" kern="0">
                <a:solidFill>
                  <a:prstClr val="black"/>
                </a:solidFill>
                <a:latin typeface="Arial" panose="020B0604020202020204" pitchFamily="34" charset="0"/>
                <a:cs typeface="Arial" panose="020B0604020202020204" pitchFamily="34" charset="0"/>
              </a:rPr>
              <a:t>(Government-Owned/Government-Operated)</a:t>
            </a:r>
            <a:endParaRPr lang="en-US" sz="1500"/>
          </a:p>
        </p:txBody>
      </p:sp>
    </p:spTree>
    <p:extLst>
      <p:ext uri="{BB962C8B-B14F-4D97-AF65-F5344CB8AC3E}">
        <p14:creationId xmlns:p14="http://schemas.microsoft.com/office/powerpoint/2010/main" val="421103808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74210B7-6430-92BA-EFB0-2EF6E4A37184}"/>
              </a:ext>
            </a:extLst>
          </p:cNvPr>
          <p:cNvSpPr>
            <a:spLocks noGrp="1"/>
          </p:cNvSpPr>
          <p:nvPr>
            <p:ph sz="quarter" idx="13"/>
          </p:nvPr>
        </p:nvSpPr>
        <p:spPr/>
        <p:txBody>
          <a:bodyPr/>
          <a:lstStyle/>
          <a:p>
            <a:r>
              <a:rPr lang="en-US" sz="1600" b="0">
                <a:solidFill>
                  <a:schemeClr val="accent5">
                    <a:lumMod val="50000"/>
                  </a:schemeClr>
                </a:solidFill>
                <a:latin typeface="Arial"/>
                <a:cs typeface="Arial"/>
              </a:rPr>
              <a:t>Identify Issues Early  </a:t>
            </a:r>
            <a:endParaRPr lang="en-US" sz="1600" b="0">
              <a:solidFill>
                <a:schemeClr val="accent5">
                  <a:lumMod val="50000"/>
                </a:schemeClr>
              </a:solidFill>
            </a:endParaRPr>
          </a:p>
          <a:p>
            <a:pPr lvl="1"/>
            <a:r>
              <a:rPr lang="en-US" b="0">
                <a:solidFill>
                  <a:schemeClr val="accent5">
                    <a:lumMod val="50000"/>
                  </a:schemeClr>
                </a:solidFill>
                <a:latin typeface="Arial"/>
                <a:cs typeface="Arial"/>
              </a:rPr>
              <a:t>Instituted government material condition surveys SMART, PEVI, VSA, Corrosion and Load-line assessments, Material Readiness Inspections</a:t>
            </a:r>
          </a:p>
          <a:p>
            <a:pPr lvl="2"/>
            <a:r>
              <a:rPr lang="en-US" sz="1600" b="0">
                <a:solidFill>
                  <a:schemeClr val="accent5">
                    <a:lumMod val="50000"/>
                  </a:schemeClr>
                </a:solidFill>
                <a:latin typeface="Arial"/>
                <a:cs typeface="Arial"/>
              </a:rPr>
              <a:t>SMART/VSA – Testing and evaluation of machinery and systems</a:t>
            </a:r>
          </a:p>
          <a:p>
            <a:pPr lvl="2"/>
            <a:r>
              <a:rPr lang="en-US" sz="1600" b="0">
                <a:solidFill>
                  <a:schemeClr val="accent5">
                    <a:lumMod val="50000"/>
                  </a:schemeClr>
                </a:solidFill>
                <a:latin typeface="Arial"/>
                <a:cs typeface="Arial"/>
              </a:rPr>
              <a:t>PEVI – Static examination of the vessel by the Principal Port Engineer to evaluate hull, structures, coating condition, main and auxiliary spaces. </a:t>
            </a:r>
            <a:endParaRPr lang="en-US" sz="1600" b="0">
              <a:solidFill>
                <a:schemeClr val="accent5">
                  <a:lumMod val="50000"/>
                </a:schemeClr>
              </a:solidFill>
            </a:endParaRPr>
          </a:p>
          <a:p>
            <a:pPr lvl="1"/>
            <a:r>
              <a:rPr lang="en-US" b="0">
                <a:solidFill>
                  <a:schemeClr val="accent5">
                    <a:lumMod val="50000"/>
                  </a:schemeClr>
                </a:solidFill>
                <a:latin typeface="Arial"/>
                <a:cs typeface="Arial"/>
              </a:rPr>
              <a:t>3</a:t>
            </a:r>
            <a:r>
              <a:rPr lang="en-US" b="0" baseline="30000">
                <a:solidFill>
                  <a:schemeClr val="accent5">
                    <a:lumMod val="50000"/>
                  </a:schemeClr>
                </a:solidFill>
                <a:latin typeface="Arial"/>
                <a:cs typeface="Arial"/>
              </a:rPr>
              <a:t>rd</a:t>
            </a:r>
            <a:r>
              <a:rPr lang="en-US" b="0">
                <a:solidFill>
                  <a:schemeClr val="accent5">
                    <a:lumMod val="50000"/>
                  </a:schemeClr>
                </a:solidFill>
                <a:latin typeface="Arial"/>
                <a:cs typeface="Arial"/>
              </a:rPr>
              <a:t> party oversight ABS Annuals and USCG COI</a:t>
            </a:r>
            <a:endParaRPr lang="en-US" b="0">
              <a:solidFill>
                <a:schemeClr val="accent5">
                  <a:lumMod val="50000"/>
                </a:schemeClr>
              </a:solidFill>
            </a:endParaRPr>
          </a:p>
          <a:p>
            <a:r>
              <a:rPr lang="en-US" sz="1600" b="0">
                <a:solidFill>
                  <a:srgbClr val="002060"/>
                </a:solidFill>
                <a:latin typeface="Arial"/>
                <a:cs typeface="Arial"/>
              </a:rPr>
              <a:t>Advanced Planning and Package Development</a:t>
            </a:r>
          </a:p>
          <a:p>
            <a:pPr lvl="1"/>
            <a:r>
              <a:rPr lang="en-US" b="0">
                <a:solidFill>
                  <a:srgbClr val="002060"/>
                </a:solidFill>
                <a:latin typeface="Arial"/>
                <a:cs typeface="Arial"/>
              </a:rPr>
              <a:t>MSC goal is to have work package assembly and material order requests for the next 3 to 5 years for all major availabilities.</a:t>
            </a:r>
            <a:endParaRPr lang="en-US" b="0">
              <a:latin typeface="Arial"/>
              <a:cs typeface="Arial"/>
            </a:endParaRPr>
          </a:p>
          <a:p>
            <a:pPr lvl="1"/>
            <a:r>
              <a:rPr lang="en-US" b="0">
                <a:solidFill>
                  <a:srgbClr val="002060"/>
                </a:solidFill>
                <a:latin typeface="Arial"/>
                <a:cs typeface="Arial"/>
              </a:rPr>
              <a:t>Package includes standard work items, cross class and class standard work items.</a:t>
            </a:r>
            <a:endParaRPr lang="en-US" b="0">
              <a:latin typeface="Arial"/>
              <a:cs typeface="Arial"/>
            </a:endParaRPr>
          </a:p>
          <a:p>
            <a:pPr lvl="2"/>
            <a:r>
              <a:rPr lang="en-US" sz="1600" b="0">
                <a:solidFill>
                  <a:srgbClr val="002060"/>
                </a:solidFill>
                <a:latin typeface="Arial"/>
                <a:cs typeface="Arial"/>
              </a:rPr>
              <a:t>SWI/CCSI/CSIs constitute 80% of the work package.</a:t>
            </a:r>
            <a:endParaRPr lang="en-US" sz="1600" b="0">
              <a:latin typeface="Arial"/>
              <a:cs typeface="Arial"/>
            </a:endParaRPr>
          </a:p>
          <a:p>
            <a:pPr lvl="2"/>
            <a:r>
              <a:rPr lang="en-US" sz="1600" b="0">
                <a:solidFill>
                  <a:srgbClr val="002060"/>
                </a:solidFill>
                <a:latin typeface="Arial"/>
                <a:cs typeface="Arial"/>
              </a:rPr>
              <a:t>Repair items constitute 15% of the work package and these are items that are identified through ship’s force and material assessments.  MSC is in the process of creating template style repair items so that they are easily biddable and are similar across the fleet.</a:t>
            </a:r>
          </a:p>
          <a:p>
            <a:pPr lvl="2"/>
            <a:r>
              <a:rPr lang="en-US" sz="1600" b="0">
                <a:solidFill>
                  <a:srgbClr val="002060"/>
                </a:solidFill>
                <a:latin typeface="Arial"/>
                <a:cs typeface="Arial"/>
              </a:rPr>
              <a:t>Trans-Alts or fleet modernization make up the remaining 5%.</a:t>
            </a:r>
          </a:p>
          <a:p>
            <a:pPr lvl="2"/>
            <a:r>
              <a:rPr lang="en-US" sz="1600" b="0">
                <a:solidFill>
                  <a:srgbClr val="002060"/>
                </a:solidFill>
                <a:latin typeface="Arial"/>
                <a:cs typeface="Arial"/>
              </a:rPr>
              <a:t>Class standard work items and template repair items are evaluated after repair periods and lessons learn are incorporated into the work item and updated in the SAMM library.  </a:t>
            </a:r>
            <a:endParaRPr lang="en-US" sz="1600" b="0">
              <a:latin typeface="Arial"/>
              <a:cs typeface="Arial"/>
            </a:endParaRPr>
          </a:p>
          <a:p>
            <a:endParaRPr lang="en-US">
              <a:latin typeface="Arial"/>
              <a:cs typeface="Arial"/>
            </a:endParaRPr>
          </a:p>
          <a:p>
            <a:endParaRPr lang="en-US">
              <a:latin typeface="Arial"/>
              <a:cs typeface="Arial"/>
            </a:endParaRPr>
          </a:p>
        </p:txBody>
      </p:sp>
      <p:sp>
        <p:nvSpPr>
          <p:cNvPr id="4" name="Title 3">
            <a:extLst>
              <a:ext uri="{FF2B5EF4-FFF2-40B4-BE49-F238E27FC236}">
                <a16:creationId xmlns:a16="http://schemas.microsoft.com/office/drawing/2014/main" id="{0FA1AEEE-3D6B-ECC2-FC4A-6EF663618B96}"/>
              </a:ext>
            </a:extLst>
          </p:cNvPr>
          <p:cNvSpPr>
            <a:spLocks noGrp="1"/>
          </p:cNvSpPr>
          <p:nvPr>
            <p:ph type="title"/>
          </p:nvPr>
        </p:nvSpPr>
        <p:spPr>
          <a:xfrm>
            <a:off x="-32084" y="40105"/>
            <a:ext cx="9129713" cy="989013"/>
          </a:xfrm>
        </p:spPr>
        <p:txBody>
          <a:bodyPr/>
          <a:lstStyle/>
          <a:p>
            <a:r>
              <a:rPr lang="en-US">
                <a:solidFill>
                  <a:srgbClr val="002060"/>
                </a:solidFill>
                <a:latin typeface="Arial"/>
                <a:cs typeface="Arial"/>
              </a:rPr>
              <a:t>Maintenance Planning</a:t>
            </a:r>
            <a:endParaRPr lang="en-US">
              <a:solidFill>
                <a:srgbClr val="002060"/>
              </a:solidFill>
            </a:endParaRPr>
          </a:p>
        </p:txBody>
      </p:sp>
      <p:sp>
        <p:nvSpPr>
          <p:cNvPr id="6" name="Content Placeholder 5">
            <a:extLst>
              <a:ext uri="{FF2B5EF4-FFF2-40B4-BE49-F238E27FC236}">
                <a16:creationId xmlns:a16="http://schemas.microsoft.com/office/drawing/2014/main" id="{9EBA1112-C7E6-62E0-C2EB-3BC9F65D6657}"/>
              </a:ext>
            </a:extLst>
          </p:cNvPr>
          <p:cNvSpPr>
            <a:spLocks noGrp="1"/>
          </p:cNvSpPr>
          <p:nvPr>
            <p:ph sz="quarter" idx="12"/>
          </p:nvPr>
        </p:nvSpPr>
        <p:spPr/>
        <p:txBody>
          <a:bodyPr/>
          <a:lstStyle/>
          <a:p>
            <a:endParaRPr lang="en-US"/>
          </a:p>
        </p:txBody>
      </p:sp>
      <p:sp>
        <p:nvSpPr>
          <p:cNvPr id="13" name="Content Placeholder 12">
            <a:extLst>
              <a:ext uri="{FF2B5EF4-FFF2-40B4-BE49-F238E27FC236}">
                <a16:creationId xmlns:a16="http://schemas.microsoft.com/office/drawing/2014/main" id="{47BF4946-59D2-9CC9-4168-DDEB4660B464}"/>
              </a:ext>
            </a:extLst>
          </p:cNvPr>
          <p:cNvSpPr>
            <a:spLocks noGrp="1"/>
          </p:cNvSpPr>
          <p:nvPr>
            <p:ph sz="quarter" idx="10"/>
          </p:nvPr>
        </p:nvSpPr>
        <p:spPr/>
        <p:txBody>
          <a:bodyPr/>
          <a:lstStyle/>
          <a:p>
            <a:endParaRPr lang="en-US"/>
          </a:p>
        </p:txBody>
      </p:sp>
      <p:sp>
        <p:nvSpPr>
          <p:cNvPr id="3" name="Content Placeholder 2"/>
          <p:cNvSpPr>
            <a:spLocks noGrp="1"/>
          </p:cNvSpPr>
          <p:nvPr>
            <p:ph sz="quarter" idx="11"/>
          </p:nvPr>
        </p:nvSpPr>
        <p:spPr/>
        <p:txBody>
          <a:bodyPr/>
          <a:lstStyle/>
          <a:p>
            <a:endParaRPr lang="en-US"/>
          </a:p>
        </p:txBody>
      </p:sp>
    </p:spTree>
    <p:extLst>
      <p:ext uri="{BB962C8B-B14F-4D97-AF65-F5344CB8AC3E}">
        <p14:creationId xmlns:p14="http://schemas.microsoft.com/office/powerpoint/2010/main" val="1614514634"/>
      </p:ext>
    </p:extLst>
  </p:cSld>
  <p:clrMapOvr>
    <a:masterClrMapping/>
  </p:clrMapOvr>
  <p:extLst>
    <p:ext uri="{6950BFC3-D8DA-4A85-94F7-54DA5524770B}">
      <p188:commentRel xmlns:p188="http://schemas.microsoft.com/office/powerpoint/2018/8/main" r:id="rId2"/>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p:cNvSpPr txBox="1">
            <a:spLocks/>
          </p:cNvSpPr>
          <p:nvPr/>
        </p:nvSpPr>
        <p:spPr>
          <a:xfrm>
            <a:off x="487680" y="1295400"/>
            <a:ext cx="8624570" cy="394716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b="1" kern="1200">
                <a:solidFill>
                  <a:srgbClr val="00008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b="1" kern="1200">
                <a:solidFill>
                  <a:srgbClr val="00008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a:ln>
                  <a:noFill/>
                </a:ln>
                <a:solidFill>
                  <a:schemeClr val="tx1"/>
                </a:solidFill>
                <a:effectLst/>
                <a:uLnTx/>
                <a:uFillTx/>
              </a:rPr>
              <a:t>CCSI are fleet wide standardized items, CSI are class specific items;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a:ln>
                  <a:noFill/>
                </a:ln>
                <a:solidFill>
                  <a:schemeClr val="tx1"/>
                </a:solidFill>
                <a:effectLst/>
                <a:uLnTx/>
                <a:uFillTx/>
              </a:rPr>
              <a:t>Ensure fleet/class wide consistency</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a:ln>
                  <a:noFill/>
                </a:ln>
                <a:solidFill>
                  <a:schemeClr val="tx1"/>
                </a:solidFill>
                <a:effectLst/>
                <a:uLnTx/>
                <a:uFillTx/>
              </a:rPr>
              <a:t>Tracking maintenance costs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a:ln>
                  <a:noFill/>
                </a:ln>
                <a:solidFill>
                  <a:schemeClr val="tx1"/>
                </a:solidFill>
                <a:effectLst/>
                <a:uLnTx/>
                <a:uFillTx/>
              </a:rPr>
              <a:t>Improve technical rigor, ensure technical requirements are met</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a:ln>
                  <a:noFill/>
                </a:ln>
                <a:solidFill>
                  <a:schemeClr val="tx1"/>
                </a:solidFill>
                <a:effectLst/>
                <a:uLnTx/>
                <a:uFillTx/>
              </a:rPr>
              <a:t>Apply Lessons Learned</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a:ln>
                  <a:noFill/>
                </a:ln>
                <a:solidFill>
                  <a:schemeClr val="tx1"/>
                </a:solidFill>
                <a:effectLst/>
                <a:uLnTx/>
                <a:uFillTx/>
              </a:rPr>
              <a:t>Changes are tracked via the Standard Change Review Board process with concurrence from N7, Legal, N10</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a:ln>
                  <a:noFill/>
                </a:ln>
                <a:solidFill>
                  <a:schemeClr val="tx1"/>
                </a:solidFill>
                <a:effectLst/>
                <a:uLnTx/>
                <a:uFillTx/>
              </a:rPr>
              <a:t>Reduces review time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a:ln>
                  <a:noFill/>
                </a:ln>
                <a:solidFill>
                  <a:schemeClr val="tx1"/>
                </a:solidFill>
                <a:effectLst/>
                <a:uLnTx/>
                <a:uFillTx/>
              </a:rPr>
              <a:t>Provides Industrial base with repeatable requirements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a:ln>
                  <a:noFill/>
                </a:ln>
                <a:solidFill>
                  <a:schemeClr val="tx1"/>
                </a:solidFill>
                <a:effectLst/>
                <a:uLnTx/>
                <a:uFillTx/>
              </a:rPr>
              <a:t>Approximately 90 CCSI and estimate of 100 CSI per class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b="0">
                <a:solidFill>
                  <a:schemeClr val="tx1"/>
                </a:solidFill>
              </a:rPr>
              <a:t>Less CFRs and CCOs = cost savings</a:t>
            </a:r>
            <a:endParaRPr kumimoji="0" lang="en-US" b="0" i="0" u="none" strike="noStrike" kern="1200" cap="none" spc="0" normalizeH="0" baseline="0" noProof="0">
              <a:ln>
                <a:noFill/>
              </a:ln>
              <a:solidFill>
                <a:schemeClr val="tx1"/>
              </a:solidFill>
              <a:effectLst/>
              <a:uLnTx/>
              <a:uFillTx/>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sz="1800" b="1" i="0" u="none" strike="noStrike" kern="1200" cap="none" spc="0" normalizeH="0" baseline="0" noProof="0">
              <a:ln>
                <a:noFill/>
              </a:ln>
              <a:solidFill>
                <a:srgbClr val="000082"/>
              </a:solidFill>
              <a:effectLst/>
              <a:uLnTx/>
              <a:uFillTx/>
              <a:latin typeface="Arial" panose="020B0604020202020204" pitchFamily="34" charset="0"/>
              <a:ea typeface="+mn-ea"/>
              <a:cs typeface="Arial" panose="020B0604020202020204" pitchFamily="34" charset="0"/>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sz="1800" b="1" i="0" u="none" strike="noStrike" kern="1200" cap="none" spc="0" normalizeH="0" baseline="0" noProof="0">
              <a:ln>
                <a:noFill/>
              </a:ln>
              <a:solidFill>
                <a:srgbClr val="000082"/>
              </a:solidFill>
              <a:effectLst/>
              <a:uLnTx/>
              <a:uFillTx/>
              <a:latin typeface="Arial" panose="020B0604020202020204" pitchFamily="34" charset="0"/>
              <a:ea typeface="+mn-ea"/>
              <a:cs typeface="Arial" panose="020B0604020202020204" pitchFamily="34" charset="0"/>
            </a:endParaRPr>
          </a:p>
        </p:txBody>
      </p:sp>
      <p:sp>
        <p:nvSpPr>
          <p:cNvPr id="13" name="Rectangle 12"/>
          <p:cNvSpPr/>
          <p:nvPr/>
        </p:nvSpPr>
        <p:spPr>
          <a:xfrm>
            <a:off x="6641309" y="4788384"/>
            <a:ext cx="2370666" cy="13388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7" name="Content Placeholder 6"/>
          <p:cNvGraphicFramePr>
            <a:graphicFrameLocks noGrp="1"/>
          </p:cNvGraphicFramePr>
          <p:nvPr>
            <p:ph sz="quarter" idx="10"/>
          </p:nvPr>
        </p:nvGraphicFramePr>
        <p:xfrm>
          <a:off x="164236" y="4654983"/>
          <a:ext cx="8286750" cy="18495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a:t>Planned Maintenance</a:t>
            </a:r>
          </a:p>
        </p:txBody>
      </p:sp>
      <p:sp>
        <p:nvSpPr>
          <p:cNvPr id="9" name="Rectangle 8"/>
          <p:cNvSpPr/>
          <p:nvPr/>
        </p:nvSpPr>
        <p:spPr>
          <a:xfrm>
            <a:off x="3400885" y="4886513"/>
            <a:ext cx="2738575" cy="1323439"/>
          </a:xfrm>
          <a:prstGeom prst="rect">
            <a:avLst/>
          </a:prstGeom>
          <a:noFill/>
        </p:spPr>
        <p:txBody>
          <a:bodyPr wrap="square" lIns="91440" tIns="45720" rIns="91440" bIns="4572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a:ln w="0"/>
                <a:effectLst>
                  <a:outerShdw blurRad="38100" dist="25400" dir="5400000" algn="ctr" rotWithShape="0">
                    <a:srgbClr val="6E747A">
                      <a:alpha val="43000"/>
                    </a:srgbClr>
                  </a:outerShdw>
                </a:effectLst>
                <a:uLnTx/>
                <a:uFillTx/>
                <a:latin typeface="Calibri" panose="020F0502020204030204"/>
                <a:ea typeface="+mn-ea"/>
                <a:cs typeface="+mn-cs"/>
              </a:rPr>
              <a:t>Availabilities: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strike="noStrike" kern="1200" cap="none" spc="0" normalizeH="0" baseline="0" noProof="0">
                <a:ln w="0"/>
                <a:effectLst>
                  <a:outerShdw blurRad="38100" dist="25400" dir="5400000" algn="ctr" rotWithShape="0">
                    <a:srgbClr val="6E747A">
                      <a:alpha val="43000"/>
                    </a:srgbClr>
                  </a:outerShdw>
                </a:effectLst>
                <a:uLnTx/>
                <a:uFillTx/>
                <a:latin typeface="Calibri" panose="020F0502020204030204"/>
                <a:ea typeface="+mn-ea"/>
                <a:cs typeface="+mn-cs"/>
              </a:rPr>
              <a:t>VR, MTA, ROH</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strike="noStrike" kern="1200" cap="none" spc="0" normalizeH="0" baseline="0" noProof="0">
                <a:ln w="0"/>
                <a:effectLst>
                  <a:outerShdw blurRad="38100" dist="25400" dir="5400000" algn="ctr" rotWithShape="0">
                    <a:srgbClr val="6E747A">
                      <a:alpha val="43000"/>
                    </a:srgbClr>
                  </a:outerShdw>
                </a:effectLst>
                <a:uLnTx/>
                <a:uFillTx/>
                <a:latin typeface="Calibri" panose="020F0502020204030204"/>
                <a:ea typeface="+mn-ea"/>
                <a:cs typeface="+mn-cs"/>
              </a:rPr>
              <a:t>OEM Maintenance Schedule, CCSI/CSI</a:t>
            </a:r>
          </a:p>
        </p:txBody>
      </p:sp>
      <p:sp>
        <p:nvSpPr>
          <p:cNvPr id="3" name="TextBox 2"/>
          <p:cNvSpPr txBox="1"/>
          <p:nvPr/>
        </p:nvSpPr>
        <p:spPr>
          <a:xfrm>
            <a:off x="6929302" y="5134664"/>
            <a:ext cx="2023533"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Feedback into CCSI/CSI</a:t>
            </a:r>
          </a:p>
        </p:txBody>
      </p:sp>
    </p:spTree>
    <p:extLst>
      <p:ext uri="{BB962C8B-B14F-4D97-AF65-F5344CB8AC3E}">
        <p14:creationId xmlns:p14="http://schemas.microsoft.com/office/powerpoint/2010/main" val="2589451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3A61FAB-FFE3-B483-0DDD-004FA13847DB}"/>
              </a:ext>
            </a:extLst>
          </p:cNvPr>
          <p:cNvSpPr>
            <a:spLocks noGrp="1"/>
          </p:cNvSpPr>
          <p:nvPr>
            <p:ph type="title"/>
          </p:nvPr>
        </p:nvSpPr>
        <p:spPr/>
        <p:txBody>
          <a:bodyPr/>
          <a:lstStyle/>
          <a:p>
            <a:r>
              <a:rPr lang="en-US">
                <a:latin typeface="Arial"/>
                <a:cs typeface="Arial"/>
              </a:rPr>
              <a:t>CSI/CCSI Usage vs Change Orders</a:t>
            </a:r>
            <a:endParaRPr lang="en-US"/>
          </a:p>
        </p:txBody>
      </p:sp>
      <p:pic>
        <p:nvPicPr>
          <p:cNvPr id="9" name="Picture 9">
            <a:extLst>
              <a:ext uri="{FF2B5EF4-FFF2-40B4-BE49-F238E27FC236}">
                <a16:creationId xmlns:a16="http://schemas.microsoft.com/office/drawing/2014/main" id="{BED07490-6A14-7BA5-E09D-54AD7EC639D0}"/>
              </a:ext>
            </a:extLst>
          </p:cNvPr>
          <p:cNvPicPr>
            <a:picLocks noGrp="1" noChangeAspect="1"/>
          </p:cNvPicPr>
          <p:nvPr>
            <p:ph sz="quarter" idx="12"/>
          </p:nvPr>
        </p:nvPicPr>
        <p:blipFill>
          <a:blip r:embed="rId2"/>
          <a:stretch>
            <a:fillRect/>
          </a:stretch>
        </p:blipFill>
        <p:spPr>
          <a:xfrm>
            <a:off x="1096163" y="1341301"/>
            <a:ext cx="7215716" cy="4155857"/>
          </a:xfrm>
        </p:spPr>
      </p:pic>
      <p:sp>
        <p:nvSpPr>
          <p:cNvPr id="11" name="Content Placeholder 10">
            <a:extLst>
              <a:ext uri="{FF2B5EF4-FFF2-40B4-BE49-F238E27FC236}">
                <a16:creationId xmlns:a16="http://schemas.microsoft.com/office/drawing/2014/main" id="{150B2678-2919-E6FB-4CAD-2D91E74C4BE2}"/>
              </a:ext>
            </a:extLst>
          </p:cNvPr>
          <p:cNvSpPr>
            <a:spLocks noGrp="1"/>
          </p:cNvSpPr>
          <p:nvPr>
            <p:ph sz="quarter" idx="11"/>
          </p:nvPr>
        </p:nvSpPr>
        <p:spPr/>
        <p:txBody>
          <a:bodyPr/>
          <a:lstStyle/>
          <a:p>
            <a:endParaRPr lang="en-US"/>
          </a:p>
        </p:txBody>
      </p:sp>
      <p:sp>
        <p:nvSpPr>
          <p:cNvPr id="2" name="TextBox 1"/>
          <p:cNvSpPr txBox="1"/>
          <p:nvPr/>
        </p:nvSpPr>
        <p:spPr>
          <a:xfrm>
            <a:off x="1914861" y="3603811"/>
            <a:ext cx="3861995" cy="923330"/>
          </a:xfrm>
          <a:prstGeom prst="rect">
            <a:avLst/>
          </a:prstGeom>
          <a:noFill/>
        </p:spPr>
        <p:txBody>
          <a:bodyPr wrap="square" rtlCol="0">
            <a:spAutoFit/>
          </a:bodyPr>
          <a:lstStyle/>
          <a:p>
            <a:pPr algn="ctr"/>
            <a:r>
              <a:rPr lang="en-US" b="1">
                <a:solidFill>
                  <a:srgbClr val="F79646"/>
                </a:solidFill>
              </a:rPr>
              <a:t>Use of CCSI/CSI continues to drive down Change Orders for PMIA items </a:t>
            </a:r>
          </a:p>
        </p:txBody>
      </p:sp>
    </p:spTree>
    <p:extLst>
      <p:ext uri="{BB962C8B-B14F-4D97-AF65-F5344CB8AC3E}">
        <p14:creationId xmlns:p14="http://schemas.microsoft.com/office/powerpoint/2010/main" val="2767534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99" y="0"/>
            <a:ext cx="8539163" cy="1066800"/>
          </a:xfrm>
        </p:spPr>
        <p:txBody>
          <a:bodyPr>
            <a:normAutofit/>
          </a:bodyPr>
          <a:lstStyle/>
          <a:p>
            <a:r>
              <a:rPr lang="en-US">
                <a:latin typeface="Arial" panose="020B0604020202020204" pitchFamily="34" charset="0"/>
              </a:rPr>
              <a:t>Integrated Requirements in </a:t>
            </a:r>
            <a:br>
              <a:rPr lang="en-US">
                <a:latin typeface="Arial" panose="020B0604020202020204" pitchFamily="34" charset="0"/>
              </a:rPr>
            </a:br>
            <a:r>
              <a:rPr lang="en-US">
                <a:latin typeface="Arial" panose="020B0604020202020204" pitchFamily="34" charset="0"/>
              </a:rPr>
              <a:t>SAMM</a:t>
            </a:r>
          </a:p>
        </p:txBody>
      </p:sp>
      <p:sp>
        <p:nvSpPr>
          <p:cNvPr id="8" name="Content Placeholder 9"/>
          <p:cNvSpPr txBox="1">
            <a:spLocks/>
          </p:cNvSpPr>
          <p:nvPr/>
        </p:nvSpPr>
        <p:spPr>
          <a:xfrm>
            <a:off x="7533984" y="6482862"/>
            <a:ext cx="1143000" cy="228600"/>
          </a:xfrm>
          <a:prstGeom prst="rect">
            <a:avLst/>
          </a:prstGeom>
        </p:spPr>
        <p:txBody>
          <a:bodyPr>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b="1" kern="1200">
                <a:solidFill>
                  <a:srgbClr val="00008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b="1" kern="1200">
                <a:solidFill>
                  <a:srgbClr val="00008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t>OPR: N7</a:t>
            </a:r>
          </a:p>
        </p:txBody>
      </p:sp>
      <p:sp>
        <p:nvSpPr>
          <p:cNvPr id="11" name="Snip Single Corner Rectangle 3"/>
          <p:cNvSpPr/>
          <p:nvPr/>
        </p:nvSpPr>
        <p:spPr>
          <a:xfrm>
            <a:off x="2607514" y="1674067"/>
            <a:ext cx="621102" cy="1233578"/>
          </a:xfrm>
          <a:custGeom>
            <a:avLst/>
            <a:gdLst>
              <a:gd name="connsiteX0" fmla="*/ 0 w 888521"/>
              <a:gd name="connsiteY0" fmla="*/ 0 h 1104181"/>
              <a:gd name="connsiteX1" fmla="*/ 444261 w 888521"/>
              <a:gd name="connsiteY1" fmla="*/ 0 h 1104181"/>
              <a:gd name="connsiteX2" fmla="*/ 888521 w 888521"/>
              <a:gd name="connsiteY2" fmla="*/ 444261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888521 w 888521"/>
              <a:gd name="connsiteY2" fmla="*/ 444261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888521 w 888521"/>
              <a:gd name="connsiteY2" fmla="*/ 444261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741872 w 888521"/>
              <a:gd name="connsiteY2" fmla="*/ 461514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681487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681487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681487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724619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724619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8521" h="1104181">
                <a:moveTo>
                  <a:pt x="0" y="0"/>
                </a:moveTo>
                <a:lnTo>
                  <a:pt x="392502" y="86264"/>
                </a:lnTo>
                <a:cubicBezTo>
                  <a:pt x="600974" y="222848"/>
                  <a:pt x="602411" y="281797"/>
                  <a:pt x="724619" y="470140"/>
                </a:cubicBezTo>
                <a:cubicBezTo>
                  <a:pt x="810883" y="621102"/>
                  <a:pt x="819510" y="892834"/>
                  <a:pt x="888521" y="1104181"/>
                </a:cubicBezTo>
                <a:lnTo>
                  <a:pt x="0" y="1104181"/>
                </a:lnTo>
                <a:lnTo>
                  <a:pt x="0" y="0"/>
                </a:lnTo>
                <a:close/>
              </a:path>
            </a:pathLst>
          </a:custGeom>
          <a:solidFill>
            <a:schemeClr val="accent1">
              <a:lumMod val="75000"/>
            </a:schemeClr>
          </a:solidFill>
          <a:ln>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solidFill>
            </a:endParaRPr>
          </a:p>
        </p:txBody>
      </p:sp>
      <p:sp>
        <p:nvSpPr>
          <p:cNvPr id="12" name="Snip Single Corner Rectangle 3"/>
          <p:cNvSpPr/>
          <p:nvPr/>
        </p:nvSpPr>
        <p:spPr>
          <a:xfrm flipH="1">
            <a:off x="1986414" y="1674067"/>
            <a:ext cx="621103" cy="1233578"/>
          </a:xfrm>
          <a:custGeom>
            <a:avLst/>
            <a:gdLst>
              <a:gd name="connsiteX0" fmla="*/ 0 w 888521"/>
              <a:gd name="connsiteY0" fmla="*/ 0 h 1104181"/>
              <a:gd name="connsiteX1" fmla="*/ 444261 w 888521"/>
              <a:gd name="connsiteY1" fmla="*/ 0 h 1104181"/>
              <a:gd name="connsiteX2" fmla="*/ 888521 w 888521"/>
              <a:gd name="connsiteY2" fmla="*/ 444261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888521 w 888521"/>
              <a:gd name="connsiteY2" fmla="*/ 444261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888521 w 888521"/>
              <a:gd name="connsiteY2" fmla="*/ 444261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741872 w 888521"/>
              <a:gd name="connsiteY2" fmla="*/ 461514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681487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681487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681487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724619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724619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8521" h="1104181">
                <a:moveTo>
                  <a:pt x="0" y="0"/>
                </a:moveTo>
                <a:lnTo>
                  <a:pt x="392502" y="86264"/>
                </a:lnTo>
                <a:cubicBezTo>
                  <a:pt x="600974" y="222848"/>
                  <a:pt x="602411" y="281797"/>
                  <a:pt x="724619" y="470140"/>
                </a:cubicBezTo>
                <a:cubicBezTo>
                  <a:pt x="810883" y="621102"/>
                  <a:pt x="819510" y="892834"/>
                  <a:pt x="888521" y="1104181"/>
                </a:cubicBezTo>
                <a:lnTo>
                  <a:pt x="0" y="1104181"/>
                </a:lnTo>
                <a:lnTo>
                  <a:pt x="0" y="0"/>
                </a:lnTo>
                <a:close/>
              </a:path>
            </a:pathLst>
          </a:custGeom>
          <a:solidFill>
            <a:schemeClr val="tx2">
              <a:lumMod val="60000"/>
              <a:lumOff val="40000"/>
            </a:schemeClr>
          </a:solidFill>
          <a:ln>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1986414" y="2907645"/>
            <a:ext cx="621103" cy="1181818"/>
          </a:xfrm>
          <a:prstGeom prst="rect">
            <a:avLst/>
          </a:prstGeom>
          <a:solidFill>
            <a:schemeClr val="tx2">
              <a:lumMod val="60000"/>
              <a:lumOff val="40000"/>
            </a:schemeClr>
          </a:solidFill>
          <a:ln>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607516" y="2907645"/>
            <a:ext cx="621103" cy="1181818"/>
          </a:xfrm>
          <a:prstGeom prst="rect">
            <a:avLst/>
          </a:prstGeom>
          <a:solidFill>
            <a:schemeClr val="accent1">
              <a:lumMod val="75000"/>
            </a:schemeClr>
          </a:solidFill>
          <a:ln>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solidFill>
            </a:endParaRPr>
          </a:p>
        </p:txBody>
      </p:sp>
      <p:sp>
        <p:nvSpPr>
          <p:cNvPr id="15" name="Round Single Corner Rectangle 14"/>
          <p:cNvSpPr/>
          <p:nvPr/>
        </p:nvSpPr>
        <p:spPr>
          <a:xfrm flipH="1" flipV="1">
            <a:off x="1986411" y="4089463"/>
            <a:ext cx="621102" cy="1181818"/>
          </a:xfrm>
          <a:prstGeom prst="round1Rect">
            <a:avLst/>
          </a:prstGeom>
          <a:solidFill>
            <a:schemeClr val="tx2">
              <a:lumMod val="60000"/>
              <a:lumOff val="40000"/>
            </a:schemeClr>
          </a:solidFill>
          <a:ln>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ound Single Corner Rectangle 15"/>
          <p:cNvSpPr/>
          <p:nvPr/>
        </p:nvSpPr>
        <p:spPr>
          <a:xfrm flipV="1">
            <a:off x="2607515" y="4089463"/>
            <a:ext cx="621103" cy="1181818"/>
          </a:xfrm>
          <a:prstGeom prst="round1Rect">
            <a:avLst/>
          </a:prstGeom>
          <a:solidFill>
            <a:schemeClr val="accent1">
              <a:lumMod val="75000"/>
            </a:schemeClr>
          </a:solidFill>
          <a:ln>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solidFill>
            </a:endParaRPr>
          </a:p>
        </p:txBody>
      </p:sp>
      <p:sp>
        <p:nvSpPr>
          <p:cNvPr id="17" name="TextBox 16"/>
          <p:cNvSpPr txBox="1"/>
          <p:nvPr/>
        </p:nvSpPr>
        <p:spPr>
          <a:xfrm rot="16200000">
            <a:off x="2601314" y="2281585"/>
            <a:ext cx="633507" cy="307777"/>
          </a:xfrm>
          <a:prstGeom prst="rect">
            <a:avLst/>
          </a:prstGeom>
          <a:noFill/>
        </p:spPr>
        <p:txBody>
          <a:bodyPr wrap="none" rtlCol="0">
            <a:spAutoFit/>
          </a:bodyPr>
          <a:lstStyle/>
          <a:p>
            <a:r>
              <a:rPr lang="en-US" sz="1400" b="1">
                <a:solidFill>
                  <a:schemeClr val="bg1"/>
                </a:solidFill>
              </a:rPr>
              <a:t>PMIA</a:t>
            </a:r>
          </a:p>
        </p:txBody>
      </p:sp>
      <p:sp>
        <p:nvSpPr>
          <p:cNvPr id="18" name="TextBox 17"/>
          <p:cNvSpPr txBox="1"/>
          <p:nvPr/>
        </p:nvSpPr>
        <p:spPr>
          <a:xfrm rot="16200000">
            <a:off x="2635777" y="3344664"/>
            <a:ext cx="564578" cy="307777"/>
          </a:xfrm>
          <a:prstGeom prst="rect">
            <a:avLst/>
          </a:prstGeom>
          <a:noFill/>
        </p:spPr>
        <p:txBody>
          <a:bodyPr wrap="none" rtlCol="0">
            <a:spAutoFit/>
          </a:bodyPr>
          <a:lstStyle/>
          <a:p>
            <a:r>
              <a:rPr lang="en-US" sz="1400" b="1">
                <a:solidFill>
                  <a:schemeClr val="bg1"/>
                </a:solidFill>
              </a:rPr>
              <a:t>VRR</a:t>
            </a:r>
          </a:p>
        </p:txBody>
      </p:sp>
      <p:sp>
        <p:nvSpPr>
          <p:cNvPr id="19" name="TextBox 18"/>
          <p:cNvSpPr txBox="1"/>
          <p:nvPr/>
        </p:nvSpPr>
        <p:spPr>
          <a:xfrm rot="16200000">
            <a:off x="2579257" y="4508375"/>
            <a:ext cx="677621" cy="307777"/>
          </a:xfrm>
          <a:prstGeom prst="rect">
            <a:avLst/>
          </a:prstGeom>
          <a:noFill/>
        </p:spPr>
        <p:txBody>
          <a:bodyPr wrap="none" rtlCol="0">
            <a:spAutoFit/>
          </a:bodyPr>
          <a:lstStyle/>
          <a:p>
            <a:r>
              <a:rPr lang="en-US" sz="1400" b="1">
                <a:solidFill>
                  <a:schemeClr val="bg1"/>
                </a:solidFill>
              </a:rPr>
              <a:t>T-ALT</a:t>
            </a:r>
          </a:p>
        </p:txBody>
      </p:sp>
      <p:cxnSp>
        <p:nvCxnSpPr>
          <p:cNvPr id="20" name="Straight Arrow Connector 19"/>
          <p:cNvCxnSpPr>
            <a:endCxn id="39" idx="1"/>
          </p:cNvCxnSpPr>
          <p:nvPr/>
        </p:nvCxnSpPr>
        <p:spPr>
          <a:xfrm flipH="1" flipV="1">
            <a:off x="2272316" y="3817741"/>
            <a:ext cx="24648" cy="340736"/>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flipV="1">
            <a:off x="2481628" y="3891056"/>
            <a:ext cx="269976" cy="267418"/>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3" name="Rectangle 22"/>
          <p:cNvSpPr/>
          <p:nvPr/>
        </p:nvSpPr>
        <p:spPr>
          <a:xfrm rot="10800000">
            <a:off x="6066336" y="1518250"/>
            <a:ext cx="619756" cy="1371600"/>
          </a:xfrm>
          <a:prstGeom prst="rect">
            <a:avLst/>
          </a:prstGeom>
          <a:gradFill flip="none" rotWithShape="1">
            <a:gsLst>
              <a:gs pos="0">
                <a:srgbClr val="FF0000"/>
              </a:gs>
              <a:gs pos="33000">
                <a:schemeClr val="bg1"/>
              </a:gs>
              <a:gs pos="67000">
                <a:schemeClr val="bg1"/>
              </a:gs>
              <a:gs pos="50000">
                <a:srgbClr val="FFFF00"/>
              </a:gs>
              <a:gs pos="100000">
                <a:srgbClr val="00B050"/>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rot="10800000">
            <a:off x="6076382" y="2955576"/>
            <a:ext cx="619756" cy="1371600"/>
          </a:xfrm>
          <a:prstGeom prst="rect">
            <a:avLst/>
          </a:prstGeom>
          <a:gradFill flip="none" rotWithShape="1">
            <a:gsLst>
              <a:gs pos="0">
                <a:srgbClr val="FF0000"/>
              </a:gs>
              <a:gs pos="33000">
                <a:schemeClr val="bg1"/>
              </a:gs>
              <a:gs pos="67000">
                <a:schemeClr val="bg1"/>
              </a:gs>
              <a:gs pos="50000">
                <a:srgbClr val="FFFF00"/>
              </a:gs>
              <a:gs pos="100000">
                <a:srgbClr val="00B050"/>
              </a:gs>
            </a:gsLst>
            <a:lin ang="162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rot="10800000">
            <a:off x="6087487" y="4392902"/>
            <a:ext cx="619756" cy="1371600"/>
          </a:xfrm>
          <a:prstGeom prst="rect">
            <a:avLst/>
          </a:prstGeom>
          <a:gradFill flip="none" rotWithShape="1">
            <a:gsLst>
              <a:gs pos="0">
                <a:srgbClr val="FF0000"/>
              </a:gs>
              <a:gs pos="33000">
                <a:schemeClr val="bg1"/>
              </a:gs>
              <a:gs pos="67000">
                <a:schemeClr val="bg1"/>
              </a:gs>
              <a:gs pos="50000">
                <a:srgbClr val="FFFF00"/>
              </a:gs>
              <a:gs pos="100000">
                <a:srgbClr val="00B050"/>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6" name="Straight Arrow Connector 25"/>
          <p:cNvCxnSpPr/>
          <p:nvPr/>
        </p:nvCxnSpPr>
        <p:spPr>
          <a:xfrm>
            <a:off x="6725122" y="2705475"/>
            <a:ext cx="865565" cy="1128563"/>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flipV="1">
            <a:off x="6715980" y="4069570"/>
            <a:ext cx="865059" cy="63864"/>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p:nvPr/>
        </p:nvCxnSpPr>
        <p:spPr>
          <a:xfrm flipV="1">
            <a:off x="6722293" y="4295260"/>
            <a:ext cx="868392" cy="1269877"/>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a:off x="6715980" y="2214175"/>
            <a:ext cx="874707" cy="329555"/>
          </a:xfrm>
          <a:prstGeom prst="straightConnector1">
            <a:avLst/>
          </a:prstGeom>
          <a:ln w="25400">
            <a:solidFill>
              <a:srgbClr val="FFFF00"/>
            </a:solidFill>
            <a:tailEnd type="triangle"/>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flipV="1">
            <a:off x="6748556" y="2853897"/>
            <a:ext cx="856006" cy="806341"/>
          </a:xfrm>
          <a:prstGeom prst="straightConnector1">
            <a:avLst/>
          </a:prstGeom>
          <a:ln w="25400">
            <a:solidFill>
              <a:srgbClr val="FFFF00"/>
            </a:solidFill>
            <a:tailEnd type="triangle"/>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flipV="1">
            <a:off x="6743494" y="3210408"/>
            <a:ext cx="860463" cy="1867362"/>
          </a:xfrm>
          <a:prstGeom prst="straightConnector1">
            <a:avLst/>
          </a:prstGeom>
          <a:ln w="25400">
            <a:solidFill>
              <a:srgbClr val="FFFF00"/>
            </a:solidFill>
            <a:tailEnd type="triangle"/>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p:nvPr/>
        </p:nvCxnSpPr>
        <p:spPr>
          <a:xfrm>
            <a:off x="6735107" y="1705258"/>
            <a:ext cx="855578" cy="702189"/>
          </a:xfrm>
          <a:prstGeom prst="straightConnector1">
            <a:avLst/>
          </a:prstGeom>
          <a:ln w="3175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a:endCxn id="38" idx="1"/>
          </p:cNvCxnSpPr>
          <p:nvPr/>
        </p:nvCxnSpPr>
        <p:spPr>
          <a:xfrm flipV="1">
            <a:off x="6755369" y="2664607"/>
            <a:ext cx="846538" cy="365852"/>
          </a:xfrm>
          <a:prstGeom prst="straightConnector1">
            <a:avLst/>
          </a:prstGeom>
          <a:ln w="254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flipV="1">
            <a:off x="6737334" y="3028839"/>
            <a:ext cx="867168" cy="1561486"/>
          </a:xfrm>
          <a:prstGeom prst="straightConnector1">
            <a:avLst/>
          </a:prstGeom>
          <a:ln w="254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35" name="Flowchart: Multidocument 34"/>
          <p:cNvSpPr/>
          <p:nvPr/>
        </p:nvSpPr>
        <p:spPr>
          <a:xfrm>
            <a:off x="7666968" y="2043497"/>
            <a:ext cx="1363133" cy="1271875"/>
          </a:xfrm>
          <a:prstGeom prst="flowChartMultidocument">
            <a:avLst/>
          </a:prstGeom>
          <a:gradFill>
            <a:gsLst>
              <a:gs pos="0">
                <a:srgbClr val="C6D9F1"/>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Flowchart: Multidocument 35"/>
          <p:cNvSpPr/>
          <p:nvPr/>
        </p:nvSpPr>
        <p:spPr>
          <a:xfrm>
            <a:off x="7634046" y="3453868"/>
            <a:ext cx="1303866" cy="1271888"/>
          </a:xfrm>
          <a:prstGeom prst="flowChartMultidocument">
            <a:avLst/>
          </a:prstGeom>
          <a:gradFill>
            <a:gsLst>
              <a:gs pos="0">
                <a:srgbClr val="C6D9F1"/>
              </a:gs>
              <a:gs pos="100000">
                <a:schemeClr val="bg1"/>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7545233" y="3697773"/>
            <a:ext cx="1197969" cy="830997"/>
          </a:xfrm>
          <a:prstGeom prst="rect">
            <a:avLst/>
          </a:prstGeom>
          <a:noFill/>
        </p:spPr>
        <p:txBody>
          <a:bodyPr wrap="square" rtlCol="0">
            <a:spAutoFit/>
          </a:bodyPr>
          <a:lstStyle/>
          <a:p>
            <a:pPr algn="ctr"/>
            <a:r>
              <a:rPr lang="en-US" sz="1600"/>
              <a:t>Deferred Work </a:t>
            </a:r>
          </a:p>
          <a:p>
            <a:pPr algn="ctr"/>
            <a:r>
              <a:rPr lang="en-US" sz="1600"/>
              <a:t>(lower risk)</a:t>
            </a:r>
          </a:p>
        </p:txBody>
      </p:sp>
      <p:sp>
        <p:nvSpPr>
          <p:cNvPr id="38" name="TextBox 37"/>
          <p:cNvSpPr txBox="1"/>
          <p:nvPr/>
        </p:nvSpPr>
        <p:spPr>
          <a:xfrm>
            <a:off x="7601907" y="2249108"/>
            <a:ext cx="1317070" cy="830997"/>
          </a:xfrm>
          <a:prstGeom prst="rect">
            <a:avLst/>
          </a:prstGeom>
          <a:noFill/>
        </p:spPr>
        <p:txBody>
          <a:bodyPr wrap="square" rtlCol="0">
            <a:spAutoFit/>
          </a:bodyPr>
          <a:lstStyle/>
          <a:p>
            <a:pPr algn="ctr"/>
            <a:r>
              <a:rPr lang="en-US" sz="1600"/>
              <a:t>Work Package</a:t>
            </a:r>
          </a:p>
          <a:p>
            <a:pPr algn="ctr"/>
            <a:r>
              <a:rPr lang="en-US" sz="1600"/>
              <a:t>(higher risk)</a:t>
            </a:r>
          </a:p>
        </p:txBody>
      </p:sp>
      <p:sp>
        <p:nvSpPr>
          <p:cNvPr id="39" name="TextBox 38"/>
          <p:cNvSpPr txBox="1"/>
          <p:nvPr/>
        </p:nvSpPr>
        <p:spPr>
          <a:xfrm rot="16200000">
            <a:off x="2018241" y="3448731"/>
            <a:ext cx="508152" cy="215444"/>
          </a:xfrm>
          <a:prstGeom prst="rect">
            <a:avLst/>
          </a:prstGeom>
          <a:noFill/>
        </p:spPr>
        <p:txBody>
          <a:bodyPr wrap="none" lIns="0" tIns="0" rIns="0" bIns="0" rtlCol="0">
            <a:spAutoFit/>
          </a:bodyPr>
          <a:lstStyle/>
          <a:p>
            <a:r>
              <a:rPr lang="en-US" sz="1400" b="1"/>
              <a:t>SFWL</a:t>
            </a:r>
          </a:p>
        </p:txBody>
      </p:sp>
      <p:cxnSp>
        <p:nvCxnSpPr>
          <p:cNvPr id="40" name="Straight Arrow Connector 39"/>
          <p:cNvCxnSpPr/>
          <p:nvPr/>
        </p:nvCxnSpPr>
        <p:spPr>
          <a:xfrm>
            <a:off x="8180687" y="4644471"/>
            <a:ext cx="0" cy="38743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1" name="Flowchart: Multidocument 40"/>
          <p:cNvSpPr/>
          <p:nvPr/>
        </p:nvSpPr>
        <p:spPr>
          <a:xfrm>
            <a:off x="7530776" y="5072478"/>
            <a:ext cx="1303866" cy="1271888"/>
          </a:xfrm>
          <a:prstGeom prst="flowChartMultidocument">
            <a:avLst/>
          </a:prstGeom>
          <a:gradFill>
            <a:gsLst>
              <a:gs pos="0">
                <a:srgbClr val="C6D9F1"/>
              </a:gs>
              <a:gs pos="100000">
                <a:schemeClr val="bg1"/>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solidFill>
                  <a:schemeClr val="tx1"/>
                </a:solidFill>
              </a:rPr>
              <a:t>POM input</a:t>
            </a:r>
          </a:p>
        </p:txBody>
      </p:sp>
      <p:sp>
        <p:nvSpPr>
          <p:cNvPr id="42" name="TextBox 41"/>
          <p:cNvSpPr txBox="1"/>
          <p:nvPr/>
        </p:nvSpPr>
        <p:spPr>
          <a:xfrm rot="16200000">
            <a:off x="1812725" y="4567542"/>
            <a:ext cx="1005840" cy="215444"/>
          </a:xfrm>
          <a:prstGeom prst="rect">
            <a:avLst/>
          </a:prstGeom>
          <a:noFill/>
        </p:spPr>
        <p:txBody>
          <a:bodyPr wrap="square" lIns="0" tIns="0" rIns="0" bIns="0" rtlCol="0">
            <a:spAutoFit/>
          </a:bodyPr>
          <a:lstStyle/>
          <a:p>
            <a:pPr algn="ctr"/>
            <a:r>
              <a:rPr lang="en-US" sz="1400" b="1"/>
              <a:t>Work Req</a:t>
            </a:r>
            <a:r>
              <a:rPr lang="en-US" sz="1400"/>
              <a:t>.</a:t>
            </a:r>
          </a:p>
        </p:txBody>
      </p:sp>
      <p:sp>
        <p:nvSpPr>
          <p:cNvPr id="43" name="TextBox 42"/>
          <p:cNvSpPr txBox="1"/>
          <p:nvPr/>
        </p:nvSpPr>
        <p:spPr>
          <a:xfrm rot="16200000">
            <a:off x="1978415" y="2325172"/>
            <a:ext cx="587807" cy="215444"/>
          </a:xfrm>
          <a:prstGeom prst="rect">
            <a:avLst/>
          </a:prstGeom>
          <a:noFill/>
        </p:spPr>
        <p:txBody>
          <a:bodyPr wrap="square" lIns="0" tIns="0" rIns="0" bIns="0" rtlCol="0">
            <a:spAutoFit/>
          </a:bodyPr>
          <a:lstStyle/>
          <a:p>
            <a:r>
              <a:rPr lang="en-US" sz="1400" b="1"/>
              <a:t>PMSF</a:t>
            </a:r>
          </a:p>
        </p:txBody>
      </p:sp>
      <p:sp>
        <p:nvSpPr>
          <p:cNvPr id="44" name="Right Arrow Callout 43"/>
          <p:cNvSpPr/>
          <p:nvPr/>
        </p:nvSpPr>
        <p:spPr>
          <a:xfrm rot="2135474">
            <a:off x="1393229" y="1407024"/>
            <a:ext cx="926411" cy="341833"/>
          </a:xfrm>
          <a:prstGeom prst="rightArrowCallou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OEM/TWH</a:t>
            </a:r>
            <a:endParaRPr lang="en-US" sz="1600">
              <a:solidFill>
                <a:schemeClr val="tx1"/>
              </a:solidFill>
            </a:endParaRPr>
          </a:p>
        </p:txBody>
      </p:sp>
      <p:sp>
        <p:nvSpPr>
          <p:cNvPr id="45" name="Left Arrow Callout 44"/>
          <p:cNvSpPr/>
          <p:nvPr/>
        </p:nvSpPr>
        <p:spPr>
          <a:xfrm rot="19973920">
            <a:off x="2924942" y="1461126"/>
            <a:ext cx="943740" cy="318928"/>
          </a:xfrm>
          <a:prstGeom prst="leftArrowCallou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OEM/TWH</a:t>
            </a:r>
          </a:p>
        </p:txBody>
      </p:sp>
      <p:sp>
        <p:nvSpPr>
          <p:cNvPr id="46" name="Left Arrow Callout 45"/>
          <p:cNvSpPr/>
          <p:nvPr/>
        </p:nvSpPr>
        <p:spPr>
          <a:xfrm rot="21433857">
            <a:off x="3188672" y="2253103"/>
            <a:ext cx="1400426" cy="318928"/>
          </a:xfrm>
          <a:prstGeom prst="leftArrowCallout">
            <a:avLst>
              <a:gd name="adj1" fmla="val 25000"/>
              <a:gd name="adj2" fmla="val 25000"/>
              <a:gd name="adj3" fmla="val 25000"/>
              <a:gd name="adj4" fmla="val 68332"/>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Regulatory </a:t>
            </a:r>
          </a:p>
        </p:txBody>
      </p:sp>
      <p:sp>
        <p:nvSpPr>
          <p:cNvPr id="47" name="Right Arrow Callout 46"/>
          <p:cNvSpPr/>
          <p:nvPr/>
        </p:nvSpPr>
        <p:spPr>
          <a:xfrm rot="1525756">
            <a:off x="768604" y="1698534"/>
            <a:ext cx="1364958" cy="341833"/>
          </a:xfrm>
          <a:prstGeom prst="rightArrowCallout">
            <a:avLst>
              <a:gd name="adj1" fmla="val 25000"/>
              <a:gd name="adj2" fmla="val 25000"/>
              <a:gd name="adj3" fmla="val 25000"/>
              <a:gd name="adj4" fmla="val 79440"/>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Condition Monitoring</a:t>
            </a:r>
          </a:p>
        </p:txBody>
      </p:sp>
      <p:sp>
        <p:nvSpPr>
          <p:cNvPr id="48" name="Right Arrow Callout 47"/>
          <p:cNvSpPr/>
          <p:nvPr/>
        </p:nvSpPr>
        <p:spPr>
          <a:xfrm rot="159789">
            <a:off x="647048" y="2206968"/>
            <a:ext cx="1364958" cy="341833"/>
          </a:xfrm>
          <a:prstGeom prst="rightArrowCallout">
            <a:avLst>
              <a:gd name="adj1" fmla="val 25000"/>
              <a:gd name="adj2" fmla="val 25000"/>
              <a:gd name="adj3" fmla="val 25000"/>
              <a:gd name="adj4" fmla="val 76943"/>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Regulatory/ PMP</a:t>
            </a:r>
          </a:p>
        </p:txBody>
      </p:sp>
      <p:sp>
        <p:nvSpPr>
          <p:cNvPr id="49" name="Right Arrow Callout 48"/>
          <p:cNvSpPr/>
          <p:nvPr/>
        </p:nvSpPr>
        <p:spPr>
          <a:xfrm>
            <a:off x="580260" y="3327635"/>
            <a:ext cx="1364958" cy="341833"/>
          </a:xfrm>
          <a:prstGeom prst="rightArrowCallout">
            <a:avLst>
              <a:gd name="adj1" fmla="val 25000"/>
              <a:gd name="adj2" fmla="val 25000"/>
              <a:gd name="adj3" fmla="val 25000"/>
              <a:gd name="adj4" fmla="val 79440"/>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Self Directed</a:t>
            </a:r>
          </a:p>
        </p:txBody>
      </p:sp>
      <p:sp>
        <p:nvSpPr>
          <p:cNvPr id="50" name="Right Arrow Callout 49"/>
          <p:cNvSpPr/>
          <p:nvPr/>
        </p:nvSpPr>
        <p:spPr>
          <a:xfrm>
            <a:off x="617698" y="4070300"/>
            <a:ext cx="1313913" cy="341833"/>
          </a:xfrm>
          <a:prstGeom prst="rightArrowCallout">
            <a:avLst>
              <a:gd name="adj1" fmla="val 25000"/>
              <a:gd name="adj2" fmla="val 25000"/>
              <a:gd name="adj3" fmla="val 25000"/>
              <a:gd name="adj4" fmla="val 79440"/>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Material Assessments</a:t>
            </a:r>
          </a:p>
        </p:txBody>
      </p:sp>
      <p:sp>
        <p:nvSpPr>
          <p:cNvPr id="51" name="Right Arrow Callout 50"/>
          <p:cNvSpPr/>
          <p:nvPr/>
        </p:nvSpPr>
        <p:spPr>
          <a:xfrm>
            <a:off x="608746" y="4477923"/>
            <a:ext cx="1318095" cy="341833"/>
          </a:xfrm>
          <a:prstGeom prst="rightArrowCallout">
            <a:avLst>
              <a:gd name="adj1" fmla="val 25000"/>
              <a:gd name="adj2" fmla="val 25000"/>
              <a:gd name="adj3" fmla="val 25000"/>
              <a:gd name="adj4" fmla="val 79440"/>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ABS COC/SC</a:t>
            </a:r>
          </a:p>
        </p:txBody>
      </p:sp>
      <p:sp>
        <p:nvSpPr>
          <p:cNvPr id="52" name="Right Arrow Callout 51"/>
          <p:cNvSpPr/>
          <p:nvPr/>
        </p:nvSpPr>
        <p:spPr>
          <a:xfrm>
            <a:off x="604163" y="4892022"/>
            <a:ext cx="1340984" cy="341833"/>
          </a:xfrm>
          <a:prstGeom prst="rightArrowCallout">
            <a:avLst>
              <a:gd name="adj1" fmla="val 25000"/>
              <a:gd name="adj2" fmla="val 25000"/>
              <a:gd name="adj3" fmla="val 25000"/>
              <a:gd name="adj4" fmla="val 79440"/>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Closed Loop Assessments</a:t>
            </a:r>
          </a:p>
        </p:txBody>
      </p:sp>
      <p:sp>
        <p:nvSpPr>
          <p:cNvPr id="53" name="Left Arrow Callout 52"/>
          <p:cNvSpPr/>
          <p:nvPr/>
        </p:nvSpPr>
        <p:spPr>
          <a:xfrm>
            <a:off x="3257603" y="3065690"/>
            <a:ext cx="1344850" cy="336295"/>
          </a:xfrm>
          <a:prstGeom prst="leftArrowCallout">
            <a:avLst>
              <a:gd name="adj1" fmla="val 25000"/>
              <a:gd name="adj2" fmla="val 25000"/>
              <a:gd name="adj3" fmla="val 25000"/>
              <a:gd name="adj4" fmla="val 70171"/>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Ship Generated</a:t>
            </a:r>
          </a:p>
        </p:txBody>
      </p:sp>
      <p:sp>
        <p:nvSpPr>
          <p:cNvPr id="54" name="Left Arrow Callout 53"/>
          <p:cNvSpPr/>
          <p:nvPr/>
        </p:nvSpPr>
        <p:spPr>
          <a:xfrm>
            <a:off x="3248863" y="3621378"/>
            <a:ext cx="1363475" cy="318928"/>
          </a:xfrm>
          <a:prstGeom prst="leftArrowCallout">
            <a:avLst>
              <a:gd name="adj1" fmla="val 25000"/>
              <a:gd name="adj2" fmla="val 25000"/>
              <a:gd name="adj3" fmla="val 25000"/>
              <a:gd name="adj4" fmla="val 7176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PPE Generated </a:t>
            </a:r>
          </a:p>
        </p:txBody>
      </p:sp>
      <p:sp>
        <p:nvSpPr>
          <p:cNvPr id="56" name="Left Arrow Callout 55"/>
          <p:cNvSpPr/>
          <p:nvPr/>
        </p:nvSpPr>
        <p:spPr>
          <a:xfrm>
            <a:off x="3243659" y="4071744"/>
            <a:ext cx="1368679" cy="318928"/>
          </a:xfrm>
          <a:prstGeom prst="leftArrowCallout">
            <a:avLst>
              <a:gd name="adj1" fmla="val 25000"/>
              <a:gd name="adj2" fmla="val 25000"/>
              <a:gd name="adj3" fmla="val 25000"/>
              <a:gd name="adj4" fmla="val 7176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Mission/ Sponsor</a:t>
            </a:r>
          </a:p>
        </p:txBody>
      </p:sp>
      <p:sp>
        <p:nvSpPr>
          <p:cNvPr id="57" name="Left Arrow Callout 56"/>
          <p:cNvSpPr/>
          <p:nvPr/>
        </p:nvSpPr>
        <p:spPr>
          <a:xfrm>
            <a:off x="3253542" y="4459673"/>
            <a:ext cx="1348911" cy="318928"/>
          </a:xfrm>
          <a:prstGeom prst="leftArrowCallout">
            <a:avLst>
              <a:gd name="adj1" fmla="val 25000"/>
              <a:gd name="adj2" fmla="val 25000"/>
              <a:gd name="adj3" fmla="val 25000"/>
              <a:gd name="adj4" fmla="val 7176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Safety/ Regulatory </a:t>
            </a:r>
          </a:p>
        </p:txBody>
      </p:sp>
      <p:sp>
        <p:nvSpPr>
          <p:cNvPr id="58" name="Left Arrow Callout 57"/>
          <p:cNvSpPr/>
          <p:nvPr/>
        </p:nvSpPr>
        <p:spPr>
          <a:xfrm>
            <a:off x="3286371" y="4881092"/>
            <a:ext cx="1303694" cy="318928"/>
          </a:xfrm>
          <a:prstGeom prst="leftArrowCallout">
            <a:avLst>
              <a:gd name="adj1" fmla="val 25000"/>
              <a:gd name="adj2" fmla="val 25000"/>
              <a:gd name="adj3" fmla="val 25000"/>
              <a:gd name="adj4" fmla="val 7176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OERA</a:t>
            </a:r>
          </a:p>
        </p:txBody>
      </p:sp>
      <p:sp>
        <p:nvSpPr>
          <p:cNvPr id="61" name="Right Arrow 60"/>
          <p:cNvSpPr/>
          <p:nvPr/>
        </p:nvSpPr>
        <p:spPr>
          <a:xfrm>
            <a:off x="4985281" y="1477496"/>
            <a:ext cx="990420" cy="1453107"/>
          </a:xfrm>
          <a:prstGeom prst="rightArrow">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TextBox 61"/>
          <p:cNvSpPr txBox="1"/>
          <p:nvPr/>
        </p:nvSpPr>
        <p:spPr>
          <a:xfrm>
            <a:off x="5047333" y="1941755"/>
            <a:ext cx="614271" cy="523220"/>
          </a:xfrm>
          <a:prstGeom prst="rect">
            <a:avLst/>
          </a:prstGeom>
          <a:noFill/>
        </p:spPr>
        <p:txBody>
          <a:bodyPr wrap="none" rtlCol="0">
            <a:spAutoFit/>
          </a:bodyPr>
          <a:lstStyle/>
          <a:p>
            <a:r>
              <a:rPr lang="en-US" sz="1400"/>
              <a:t>CCSI</a:t>
            </a:r>
          </a:p>
          <a:p>
            <a:r>
              <a:rPr lang="en-US" sz="1400"/>
              <a:t>CSI</a:t>
            </a:r>
          </a:p>
        </p:txBody>
      </p:sp>
      <p:sp>
        <p:nvSpPr>
          <p:cNvPr id="63" name="Right Arrow 62"/>
          <p:cNvSpPr/>
          <p:nvPr/>
        </p:nvSpPr>
        <p:spPr>
          <a:xfrm>
            <a:off x="5134325" y="4788261"/>
            <a:ext cx="860934" cy="588741"/>
          </a:xfrm>
          <a:prstGeom prst="rightArrow">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TextBox 63"/>
          <p:cNvSpPr txBox="1"/>
          <p:nvPr/>
        </p:nvSpPr>
        <p:spPr>
          <a:xfrm>
            <a:off x="5133780" y="4944259"/>
            <a:ext cx="728277" cy="307777"/>
          </a:xfrm>
          <a:prstGeom prst="rect">
            <a:avLst/>
          </a:prstGeom>
          <a:noFill/>
        </p:spPr>
        <p:txBody>
          <a:bodyPr wrap="none" rtlCol="0">
            <a:spAutoFit/>
          </a:bodyPr>
          <a:lstStyle/>
          <a:p>
            <a:pPr algn="ctr"/>
            <a:r>
              <a:rPr lang="en-US" sz="1400"/>
              <a:t>T-ALTs</a:t>
            </a:r>
          </a:p>
        </p:txBody>
      </p:sp>
      <p:sp>
        <p:nvSpPr>
          <p:cNvPr id="65" name="Right Arrow 64"/>
          <p:cNvSpPr/>
          <p:nvPr/>
        </p:nvSpPr>
        <p:spPr>
          <a:xfrm>
            <a:off x="5120902" y="3302376"/>
            <a:ext cx="893073" cy="710461"/>
          </a:xfrm>
          <a:prstGeom prst="rightArrow">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TextBox 65"/>
          <p:cNvSpPr txBox="1"/>
          <p:nvPr/>
        </p:nvSpPr>
        <p:spPr>
          <a:xfrm>
            <a:off x="5112952" y="3507006"/>
            <a:ext cx="801823" cy="307777"/>
          </a:xfrm>
          <a:prstGeom prst="rect">
            <a:avLst/>
          </a:prstGeom>
          <a:noFill/>
        </p:spPr>
        <p:txBody>
          <a:bodyPr wrap="none" rtlCol="0">
            <a:spAutoFit/>
          </a:bodyPr>
          <a:lstStyle/>
          <a:p>
            <a:r>
              <a:rPr lang="en-US" sz="1400"/>
              <a:t>Repairs</a:t>
            </a:r>
          </a:p>
        </p:txBody>
      </p:sp>
      <p:sp>
        <p:nvSpPr>
          <p:cNvPr id="68" name="Left Arrow Callout 67"/>
          <p:cNvSpPr/>
          <p:nvPr/>
        </p:nvSpPr>
        <p:spPr>
          <a:xfrm>
            <a:off x="3234313" y="2688069"/>
            <a:ext cx="1378025" cy="318928"/>
          </a:xfrm>
          <a:prstGeom prst="leftArrowCallout">
            <a:avLst>
              <a:gd name="adj1" fmla="val 25000"/>
              <a:gd name="adj2" fmla="val 25000"/>
              <a:gd name="adj3" fmla="val 25000"/>
              <a:gd name="adj4" fmla="val 69414"/>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Command Directed </a:t>
            </a:r>
          </a:p>
        </p:txBody>
      </p:sp>
      <p:sp>
        <p:nvSpPr>
          <p:cNvPr id="69" name="Right Arrow Callout 68"/>
          <p:cNvSpPr/>
          <p:nvPr/>
        </p:nvSpPr>
        <p:spPr>
          <a:xfrm>
            <a:off x="604163" y="2676830"/>
            <a:ext cx="1364958" cy="341833"/>
          </a:xfrm>
          <a:prstGeom prst="rightArrowCallout">
            <a:avLst>
              <a:gd name="adj1" fmla="val 25000"/>
              <a:gd name="adj2" fmla="val 25000"/>
              <a:gd name="adj3" fmla="val 25000"/>
              <a:gd name="adj4" fmla="val 74941"/>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Command Directed</a:t>
            </a:r>
          </a:p>
        </p:txBody>
      </p:sp>
      <p:sp>
        <p:nvSpPr>
          <p:cNvPr id="2" name="TextBox 1"/>
          <p:cNvSpPr txBox="1"/>
          <p:nvPr/>
        </p:nvSpPr>
        <p:spPr>
          <a:xfrm>
            <a:off x="1856773" y="5623073"/>
            <a:ext cx="825579" cy="738664"/>
          </a:xfrm>
          <a:prstGeom prst="rect">
            <a:avLst/>
          </a:prstGeom>
          <a:noFill/>
        </p:spPr>
        <p:txBody>
          <a:bodyPr wrap="square" rtlCol="0">
            <a:spAutoFit/>
          </a:bodyPr>
          <a:lstStyle/>
          <a:p>
            <a:pPr algn="ctr"/>
            <a:r>
              <a:rPr lang="en-US" sz="1400" b="1">
                <a:solidFill>
                  <a:schemeClr val="tx1">
                    <a:lumMod val="85000"/>
                    <a:lumOff val="15000"/>
                  </a:schemeClr>
                </a:solidFill>
              </a:rPr>
              <a:t>C/E</a:t>
            </a:r>
          </a:p>
          <a:p>
            <a:pPr algn="ctr"/>
            <a:r>
              <a:rPr lang="en-US" sz="1400" b="1">
                <a:solidFill>
                  <a:schemeClr val="tx1">
                    <a:lumMod val="85000"/>
                    <a:lumOff val="15000"/>
                  </a:schemeClr>
                </a:solidFill>
              </a:rPr>
              <a:t>Repair Officer</a:t>
            </a:r>
          </a:p>
        </p:txBody>
      </p:sp>
      <p:sp>
        <p:nvSpPr>
          <p:cNvPr id="70" name="TextBox 69"/>
          <p:cNvSpPr txBox="1"/>
          <p:nvPr/>
        </p:nvSpPr>
        <p:spPr>
          <a:xfrm>
            <a:off x="2557920" y="5646990"/>
            <a:ext cx="755511" cy="307777"/>
          </a:xfrm>
          <a:prstGeom prst="rect">
            <a:avLst/>
          </a:prstGeom>
          <a:noFill/>
        </p:spPr>
        <p:txBody>
          <a:bodyPr wrap="square" rtlCol="0">
            <a:spAutoFit/>
          </a:bodyPr>
          <a:lstStyle/>
          <a:p>
            <a:pPr algn="ctr"/>
            <a:r>
              <a:rPr lang="en-US" sz="1400" b="1">
                <a:solidFill>
                  <a:schemeClr val="tx1">
                    <a:lumMod val="85000"/>
                    <a:lumOff val="15000"/>
                  </a:schemeClr>
                </a:solidFill>
              </a:rPr>
              <a:t>PPE</a:t>
            </a:r>
          </a:p>
        </p:txBody>
      </p:sp>
      <p:sp>
        <p:nvSpPr>
          <p:cNvPr id="10" name="Up Arrow 9"/>
          <p:cNvSpPr/>
          <p:nvPr/>
        </p:nvSpPr>
        <p:spPr>
          <a:xfrm>
            <a:off x="2831863" y="5363739"/>
            <a:ext cx="207623" cy="30721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Up Arrow 70"/>
          <p:cNvSpPr/>
          <p:nvPr/>
        </p:nvSpPr>
        <p:spPr>
          <a:xfrm>
            <a:off x="2207922" y="5353279"/>
            <a:ext cx="207623" cy="307213"/>
          </a:xfrm>
          <a:prstGeom prst="up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rot="19836522">
            <a:off x="4539834" y="1487093"/>
            <a:ext cx="1005403" cy="584775"/>
          </a:xfrm>
          <a:prstGeom prst="rect">
            <a:avLst/>
          </a:prstGeom>
          <a:noFill/>
        </p:spPr>
        <p:txBody>
          <a:bodyPr wrap="none" lIns="91440" tIns="45720" rIns="91440" bIns="45720">
            <a:spAutoFit/>
          </a:bodyPr>
          <a:lstStyle/>
          <a:p>
            <a:pPr algn="ctr"/>
            <a:r>
              <a:rPr lang="en-US" sz="3200" b="1" cap="none" spc="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85%</a:t>
            </a:r>
          </a:p>
        </p:txBody>
      </p:sp>
      <p:sp>
        <p:nvSpPr>
          <p:cNvPr id="77" name="Rectangle 76"/>
          <p:cNvSpPr/>
          <p:nvPr/>
        </p:nvSpPr>
        <p:spPr>
          <a:xfrm rot="19836522">
            <a:off x="4664080" y="3157654"/>
            <a:ext cx="1005403" cy="584775"/>
          </a:xfrm>
          <a:prstGeom prst="rect">
            <a:avLst/>
          </a:prstGeom>
          <a:noFill/>
        </p:spPr>
        <p:txBody>
          <a:bodyPr wrap="square" lIns="91440" tIns="45720" rIns="91440" bIns="45720">
            <a:spAutoFit/>
          </a:bodyPr>
          <a:lstStyle/>
          <a:p>
            <a:pPr algn="ctr"/>
            <a:r>
              <a:rPr lang="en-US" sz="3200" b="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10</a:t>
            </a:r>
            <a:r>
              <a:rPr lang="en-US" sz="3200" b="1" cap="none" spc="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a:t>
            </a:r>
          </a:p>
        </p:txBody>
      </p:sp>
      <p:sp>
        <p:nvSpPr>
          <p:cNvPr id="78" name="Rectangle 77"/>
          <p:cNvSpPr/>
          <p:nvPr/>
        </p:nvSpPr>
        <p:spPr>
          <a:xfrm rot="19836522">
            <a:off x="4744881" y="4568879"/>
            <a:ext cx="777777" cy="584775"/>
          </a:xfrm>
          <a:prstGeom prst="rect">
            <a:avLst/>
          </a:prstGeom>
          <a:noFill/>
        </p:spPr>
        <p:txBody>
          <a:bodyPr wrap="none" lIns="91440" tIns="45720" rIns="91440" bIns="45720">
            <a:spAutoFit/>
          </a:bodyPr>
          <a:lstStyle/>
          <a:p>
            <a:pPr algn="ctr"/>
            <a:r>
              <a:rPr lang="en-US" sz="3200" b="1" cap="none" spc="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5%</a:t>
            </a:r>
          </a:p>
        </p:txBody>
      </p:sp>
      <p:sp>
        <p:nvSpPr>
          <p:cNvPr id="4" name="TextBox 3">
            <a:extLst>
              <a:ext uri="{FF2B5EF4-FFF2-40B4-BE49-F238E27FC236}">
                <a16:creationId xmlns:a16="http://schemas.microsoft.com/office/drawing/2014/main" id="{70DFF059-8E64-2FDD-7FA0-DD2B62DBAA73}"/>
              </a:ext>
            </a:extLst>
          </p:cNvPr>
          <p:cNvSpPr txBox="1"/>
          <p:nvPr/>
        </p:nvSpPr>
        <p:spPr>
          <a:xfrm>
            <a:off x="5612399" y="1172699"/>
            <a:ext cx="1762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u="sng">
                <a:latin typeface="Arial"/>
                <a:cs typeface="Arial"/>
              </a:rPr>
              <a:t>Risk Assessed</a:t>
            </a:r>
            <a:endParaRPr lang="en-US" u="sng"/>
          </a:p>
        </p:txBody>
      </p:sp>
      <p:sp>
        <p:nvSpPr>
          <p:cNvPr id="5" name="TextBox 4">
            <a:extLst>
              <a:ext uri="{FF2B5EF4-FFF2-40B4-BE49-F238E27FC236}">
                <a16:creationId xmlns:a16="http://schemas.microsoft.com/office/drawing/2014/main" id="{AF84CB8F-0375-A22F-43CC-D51156806AF4}"/>
              </a:ext>
            </a:extLst>
          </p:cNvPr>
          <p:cNvSpPr txBox="1"/>
          <p:nvPr/>
        </p:nvSpPr>
        <p:spPr>
          <a:xfrm>
            <a:off x="7366499" y="1169099"/>
            <a:ext cx="3382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u="sng">
                <a:latin typeface="Arial"/>
                <a:cs typeface="Arial"/>
              </a:rPr>
              <a:t>Life Cycle Plan</a:t>
            </a:r>
            <a:endParaRPr lang="en-US" u="sng"/>
          </a:p>
        </p:txBody>
      </p:sp>
    </p:spTree>
    <p:extLst>
      <p:ext uri="{BB962C8B-B14F-4D97-AF65-F5344CB8AC3E}">
        <p14:creationId xmlns:p14="http://schemas.microsoft.com/office/powerpoint/2010/main" val="3803015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anim calcmode="lin" valueType="num">
                                      <p:cBhvr additive="base">
                                        <p:cTn id="7" dur="500" fill="hold"/>
                                        <p:tgtEl>
                                          <p:spTgt spid="61"/>
                                        </p:tgtEl>
                                        <p:attrNameLst>
                                          <p:attrName>ppt_x</p:attrName>
                                        </p:attrNameLst>
                                      </p:cBhvr>
                                      <p:tavLst>
                                        <p:tav tm="0">
                                          <p:val>
                                            <p:strVal val="0-#ppt_w/2"/>
                                          </p:val>
                                        </p:tav>
                                        <p:tav tm="100000">
                                          <p:val>
                                            <p:strVal val="#ppt_x"/>
                                          </p:val>
                                        </p:tav>
                                      </p:tavLst>
                                    </p:anim>
                                    <p:anim calcmode="lin" valueType="num">
                                      <p:cBhvr additive="base">
                                        <p:cTn id="8" dur="500" fill="hold"/>
                                        <p:tgtEl>
                                          <p:spTgt spid="61"/>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additive="base">
                                        <p:cTn id="11" dur="500" fill="hold"/>
                                        <p:tgtEl>
                                          <p:spTgt spid="62"/>
                                        </p:tgtEl>
                                        <p:attrNameLst>
                                          <p:attrName>ppt_x</p:attrName>
                                        </p:attrNameLst>
                                      </p:cBhvr>
                                      <p:tavLst>
                                        <p:tav tm="0">
                                          <p:val>
                                            <p:strVal val="0-#ppt_w/2"/>
                                          </p:val>
                                        </p:tav>
                                        <p:tav tm="100000">
                                          <p:val>
                                            <p:strVal val="#ppt_x"/>
                                          </p:val>
                                        </p:tav>
                                      </p:tavLst>
                                    </p:anim>
                                    <p:anim calcmode="lin" valueType="num">
                                      <p:cBhvr additive="base">
                                        <p:cTn id="12" dur="500" fill="hold"/>
                                        <p:tgtEl>
                                          <p:spTgt spid="62"/>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63"/>
                                        </p:tgtEl>
                                        <p:attrNameLst>
                                          <p:attrName>style.visibility</p:attrName>
                                        </p:attrNameLst>
                                      </p:cBhvr>
                                      <p:to>
                                        <p:strVal val="visible"/>
                                      </p:to>
                                    </p:set>
                                    <p:anim calcmode="lin" valueType="num">
                                      <p:cBhvr additive="base">
                                        <p:cTn id="15" dur="500" fill="hold"/>
                                        <p:tgtEl>
                                          <p:spTgt spid="63"/>
                                        </p:tgtEl>
                                        <p:attrNameLst>
                                          <p:attrName>ppt_x</p:attrName>
                                        </p:attrNameLst>
                                      </p:cBhvr>
                                      <p:tavLst>
                                        <p:tav tm="0">
                                          <p:val>
                                            <p:strVal val="0-#ppt_w/2"/>
                                          </p:val>
                                        </p:tav>
                                        <p:tav tm="100000">
                                          <p:val>
                                            <p:strVal val="#ppt_x"/>
                                          </p:val>
                                        </p:tav>
                                      </p:tavLst>
                                    </p:anim>
                                    <p:anim calcmode="lin" valueType="num">
                                      <p:cBhvr additive="base">
                                        <p:cTn id="16" dur="500" fill="hold"/>
                                        <p:tgtEl>
                                          <p:spTgt spid="63"/>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64"/>
                                        </p:tgtEl>
                                        <p:attrNameLst>
                                          <p:attrName>style.visibility</p:attrName>
                                        </p:attrNameLst>
                                      </p:cBhvr>
                                      <p:to>
                                        <p:strVal val="visible"/>
                                      </p:to>
                                    </p:set>
                                    <p:anim calcmode="lin" valueType="num">
                                      <p:cBhvr additive="base">
                                        <p:cTn id="19" dur="500" fill="hold"/>
                                        <p:tgtEl>
                                          <p:spTgt spid="64"/>
                                        </p:tgtEl>
                                        <p:attrNameLst>
                                          <p:attrName>ppt_x</p:attrName>
                                        </p:attrNameLst>
                                      </p:cBhvr>
                                      <p:tavLst>
                                        <p:tav tm="0">
                                          <p:val>
                                            <p:strVal val="0-#ppt_w/2"/>
                                          </p:val>
                                        </p:tav>
                                        <p:tav tm="100000">
                                          <p:val>
                                            <p:strVal val="#ppt_x"/>
                                          </p:val>
                                        </p:tav>
                                      </p:tavLst>
                                    </p:anim>
                                    <p:anim calcmode="lin" valueType="num">
                                      <p:cBhvr additive="base">
                                        <p:cTn id="20" dur="500" fill="hold"/>
                                        <p:tgtEl>
                                          <p:spTgt spid="64"/>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65"/>
                                        </p:tgtEl>
                                        <p:attrNameLst>
                                          <p:attrName>style.visibility</p:attrName>
                                        </p:attrNameLst>
                                      </p:cBhvr>
                                      <p:to>
                                        <p:strVal val="visible"/>
                                      </p:to>
                                    </p:set>
                                    <p:anim calcmode="lin" valueType="num">
                                      <p:cBhvr additive="base">
                                        <p:cTn id="23" dur="500" fill="hold"/>
                                        <p:tgtEl>
                                          <p:spTgt spid="65"/>
                                        </p:tgtEl>
                                        <p:attrNameLst>
                                          <p:attrName>ppt_x</p:attrName>
                                        </p:attrNameLst>
                                      </p:cBhvr>
                                      <p:tavLst>
                                        <p:tav tm="0">
                                          <p:val>
                                            <p:strVal val="0-#ppt_w/2"/>
                                          </p:val>
                                        </p:tav>
                                        <p:tav tm="100000">
                                          <p:val>
                                            <p:strVal val="#ppt_x"/>
                                          </p:val>
                                        </p:tav>
                                      </p:tavLst>
                                    </p:anim>
                                    <p:anim calcmode="lin" valueType="num">
                                      <p:cBhvr additive="base">
                                        <p:cTn id="24" dur="500" fill="hold"/>
                                        <p:tgtEl>
                                          <p:spTgt spid="65"/>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66"/>
                                        </p:tgtEl>
                                        <p:attrNameLst>
                                          <p:attrName>style.visibility</p:attrName>
                                        </p:attrNameLst>
                                      </p:cBhvr>
                                      <p:to>
                                        <p:strVal val="visible"/>
                                      </p:to>
                                    </p:set>
                                    <p:anim calcmode="lin" valueType="num">
                                      <p:cBhvr additive="base">
                                        <p:cTn id="27" dur="500" fill="hold"/>
                                        <p:tgtEl>
                                          <p:spTgt spid="66"/>
                                        </p:tgtEl>
                                        <p:attrNameLst>
                                          <p:attrName>ppt_x</p:attrName>
                                        </p:attrNameLst>
                                      </p:cBhvr>
                                      <p:tavLst>
                                        <p:tav tm="0">
                                          <p:val>
                                            <p:strVal val="0-#ppt_w/2"/>
                                          </p:val>
                                        </p:tav>
                                        <p:tav tm="100000">
                                          <p:val>
                                            <p:strVal val="#ppt_x"/>
                                          </p:val>
                                        </p:tav>
                                      </p:tavLst>
                                    </p:anim>
                                    <p:anim calcmode="lin" valueType="num">
                                      <p:cBhvr additive="base">
                                        <p:cTn id="28" dur="500" fill="hold"/>
                                        <p:tgtEl>
                                          <p:spTgt spid="66"/>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7"/>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28"/>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6"/>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4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35" grpId="0" animBg="1"/>
      <p:bldP spid="36" grpId="0" animBg="1"/>
      <p:bldP spid="37" grpId="0"/>
      <p:bldP spid="38" grpId="0"/>
      <p:bldP spid="41" grpId="0" animBg="1"/>
      <p:bldP spid="61" grpId="0" animBg="1"/>
      <p:bldP spid="62" grpId="0"/>
      <p:bldP spid="63" grpId="0" animBg="1"/>
      <p:bldP spid="64" grpId="0"/>
      <p:bldP spid="65" grpId="0" animBg="1"/>
      <p:bldP spid="66" grpId="0"/>
    </p:bld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MSC Briefing Template 2019">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SC Briefing Template 2019" id="{550F33D8-0330-433D-93F1-1BEC7C910C62}" vid="{B023C97D-31C5-43FF-A926-B949F2C47605}"/>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a176f8c4-1a0f-489e-9c8d-9e882f186c72">
      <UserInfo>
        <DisplayName>McCauley, Brendan E CIV USN COMSC NORFOLK VA (USA)</DisplayName>
        <AccountId>70</AccountId>
        <AccountType/>
      </UserInfo>
    </SharedWithUsers>
    <lcf76f155ced4ddcb4097134ff3c332f xmlns="70aed978-1a13-4d3e-b00e-ccef01c268d8">
      <Terms xmlns="http://schemas.microsoft.com/office/infopath/2007/PartnerControls"/>
    </lcf76f155ced4ddcb4097134ff3c332f>
    <TaxCatchAll xmlns="a176f8c4-1a0f-489e-9c8d-9e882f186c7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0032F3C7D1D7E4B9A5C69B4C164F040" ma:contentTypeVersion="13" ma:contentTypeDescription="Create a new document." ma:contentTypeScope="" ma:versionID="375e49de20ae7f202c307a1bd38b28f1">
  <xsd:schema xmlns:xsd="http://www.w3.org/2001/XMLSchema" xmlns:xs="http://www.w3.org/2001/XMLSchema" xmlns:p="http://schemas.microsoft.com/office/2006/metadata/properties" xmlns:ns2="70aed978-1a13-4d3e-b00e-ccef01c268d8" xmlns:ns3="a176f8c4-1a0f-489e-9c8d-9e882f186c72" targetNamespace="http://schemas.microsoft.com/office/2006/metadata/properties" ma:root="true" ma:fieldsID="5dbdc12ef99ed6723e50ef481026b586" ns2:_="" ns3:_="">
    <xsd:import namespace="70aed978-1a13-4d3e-b00e-ccef01c268d8"/>
    <xsd:import namespace="a176f8c4-1a0f-489e-9c8d-9e882f186c7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aed978-1a13-4d3e-b00e-ccef01c268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acef215b-19b7-4691-95f4-27d2fe62d5df" ma:termSetId="09814cd3-568e-fe90-9814-8d621ff8fb84" ma:anchorId="fba54fb3-c3e1-fe81-a776-ca4b69148c4d" ma:open="true" ma:isKeyword="false">
      <xsd:complexType>
        <xsd:sequence>
          <xsd:element ref="pc:Terms" minOccurs="0" maxOccurs="1"/>
        </xsd:sequence>
      </xsd:complex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76f8c4-1a0f-489e-9c8d-9e882f186c72"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b7e5738e-272d-4699-9940-f567f477a545}" ma:internalName="TaxCatchAll" ma:showField="CatchAllData" ma:web="a176f8c4-1a0f-489e-9c8d-9e882f186c72">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492BA63-FB3B-4061-97BA-E8901B303531}">
  <ds:schemaRefs>
    <ds:schemaRef ds:uri="6af08190-7089-45fb-999c-6970e50df133"/>
    <ds:schemaRef ds:uri="70aed978-1a13-4d3e-b00e-ccef01c268d8"/>
    <ds:schemaRef ds:uri="a176f8c4-1a0f-489e-9c8d-9e882f186c72"/>
    <ds:schemaRef ds:uri="ba960681-1e48-45a4-bff0-a847c478d9c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584622A-CF74-426C-BC18-855CE567ADDD}">
  <ds:schemaRefs>
    <ds:schemaRef ds:uri="http://schemas.microsoft.com/sharepoint/v3/contenttype/forms"/>
  </ds:schemaRefs>
</ds:datastoreItem>
</file>

<file path=customXml/itemProps3.xml><?xml version="1.0" encoding="utf-8"?>
<ds:datastoreItem xmlns:ds="http://schemas.openxmlformats.org/officeDocument/2006/customXml" ds:itemID="{393A9465-ADC2-4EAD-AD49-BCDC782230EA}">
  <ds:schemaRefs>
    <ds:schemaRef ds:uri="70aed978-1a13-4d3e-b00e-ccef01c268d8"/>
    <ds:schemaRef ds:uri="a176f8c4-1a0f-489e-9c8d-9e882f186c7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On-screen Show (4:3)</PresentationFormat>
  <Slides>13</Slides>
  <Notes>4</Notes>
  <HiddenSlides>0</HiddenSlides>
  <ScaleCrop>false</ScaleCrop>
  <HeadingPairs>
    <vt:vector size="4" baseType="variant">
      <vt:variant>
        <vt:lpstr>Theme</vt:lpstr>
      </vt:variant>
      <vt:variant>
        <vt:i4>3</vt:i4>
      </vt:variant>
      <vt:variant>
        <vt:lpstr>Slide Titles</vt:lpstr>
      </vt:variant>
      <vt:variant>
        <vt:i4>13</vt:i4>
      </vt:variant>
    </vt:vector>
  </HeadingPairs>
  <TitlesOfParts>
    <vt:vector size="16" baseType="lpstr">
      <vt:lpstr>Custom Design</vt:lpstr>
      <vt:lpstr>1_Office Theme</vt:lpstr>
      <vt:lpstr>1_MSC Briefing Template 2019</vt:lpstr>
      <vt:lpstr>Maintenance and Repair Methodology</vt:lpstr>
      <vt:lpstr>T-AO Gap Mitigation</vt:lpstr>
      <vt:lpstr>Other Life Extension Plans</vt:lpstr>
      <vt:lpstr>T-AO Fg Model</vt:lpstr>
      <vt:lpstr>PowerPoint Presentation</vt:lpstr>
      <vt:lpstr>Maintenance Planning</vt:lpstr>
      <vt:lpstr>Planned Maintenance</vt:lpstr>
      <vt:lpstr>CSI/CCSI Usage vs Change Orders</vt:lpstr>
      <vt:lpstr>Integrated Requirements in  SAMM</vt:lpstr>
      <vt:lpstr>T-AO Fg Model and Maintenance Planning</vt:lpstr>
      <vt:lpstr>Shipyard Execution</vt:lpstr>
      <vt:lpstr>Execution Support </vt:lpstr>
      <vt:lpstr>Successful OEM /MSC Relationship</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Frazier, steven</dc:creator>
  <cp:revision>1</cp:revision>
  <cp:lastPrinted>2022-02-25T21:36:30Z</cp:lastPrinted>
  <dcterms:created xsi:type="dcterms:W3CDTF">2017-01-03T11:29:31Z</dcterms:created>
  <dcterms:modified xsi:type="dcterms:W3CDTF">2023-07-20T23:49:56Z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0x01010030032F3C7D1D7E4B9A5C69B4C164F040</vt:lpwstr>
  </property>
  <property fmtid="{D5CDD505-2E9C-101B-9397-08002B2CF9AE}" pid="3" name="MediaServiceImageTags">
    <vt:lpwstr/>
  </property>
</Properties>
</file>